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79"/>
  </p:notesMasterIdLst>
  <p:sldIdLst>
    <p:sldId id="256" r:id="rId2"/>
    <p:sldId id="258" r:id="rId3"/>
    <p:sldId id="265" r:id="rId4"/>
    <p:sldId id="291" r:id="rId5"/>
    <p:sldId id="361" r:id="rId6"/>
    <p:sldId id="261" r:id="rId7"/>
    <p:sldId id="266" r:id="rId8"/>
    <p:sldId id="268" r:id="rId9"/>
    <p:sldId id="269" r:id="rId10"/>
    <p:sldId id="277" r:id="rId11"/>
    <p:sldId id="259" r:id="rId12"/>
    <p:sldId id="263" r:id="rId13"/>
    <p:sldId id="267" r:id="rId14"/>
    <p:sldId id="287" r:id="rId15"/>
    <p:sldId id="295" r:id="rId16"/>
    <p:sldId id="296" r:id="rId17"/>
    <p:sldId id="297" r:id="rId18"/>
    <p:sldId id="294" r:id="rId19"/>
    <p:sldId id="264" r:id="rId20"/>
    <p:sldId id="273" r:id="rId21"/>
    <p:sldId id="270" r:id="rId22"/>
    <p:sldId id="274" r:id="rId23"/>
    <p:sldId id="272" r:id="rId24"/>
    <p:sldId id="271" r:id="rId25"/>
    <p:sldId id="275" r:id="rId26"/>
    <p:sldId id="298" r:id="rId27"/>
    <p:sldId id="299" r:id="rId28"/>
    <p:sldId id="280" r:id="rId29"/>
    <p:sldId id="300" r:id="rId30"/>
    <p:sldId id="312" r:id="rId31"/>
    <p:sldId id="286" r:id="rId32"/>
    <p:sldId id="303" r:id="rId33"/>
    <p:sldId id="304" r:id="rId34"/>
    <p:sldId id="307" r:id="rId35"/>
    <p:sldId id="308" r:id="rId36"/>
    <p:sldId id="309" r:id="rId37"/>
    <p:sldId id="310" r:id="rId38"/>
    <p:sldId id="311" r:id="rId39"/>
    <p:sldId id="305" r:id="rId40"/>
    <p:sldId id="313" r:id="rId41"/>
    <p:sldId id="314" r:id="rId42"/>
    <p:sldId id="330" r:id="rId43"/>
    <p:sldId id="315" r:id="rId44"/>
    <p:sldId id="316" r:id="rId45"/>
    <p:sldId id="317" r:id="rId46"/>
    <p:sldId id="318" r:id="rId47"/>
    <p:sldId id="319" r:id="rId48"/>
    <p:sldId id="320" r:id="rId49"/>
    <p:sldId id="321" r:id="rId50"/>
    <p:sldId id="322" r:id="rId51"/>
    <p:sldId id="323" r:id="rId52"/>
    <p:sldId id="326" r:id="rId53"/>
    <p:sldId id="325" r:id="rId54"/>
    <p:sldId id="356" r:id="rId55"/>
    <p:sldId id="327" r:id="rId56"/>
    <p:sldId id="328" r:id="rId57"/>
    <p:sldId id="329" r:id="rId58"/>
    <p:sldId id="331" r:id="rId59"/>
    <p:sldId id="332" r:id="rId60"/>
    <p:sldId id="333" r:id="rId61"/>
    <p:sldId id="334" r:id="rId62"/>
    <p:sldId id="335" r:id="rId63"/>
    <p:sldId id="336" r:id="rId64"/>
    <p:sldId id="337" r:id="rId65"/>
    <p:sldId id="338" r:id="rId66"/>
    <p:sldId id="339" r:id="rId67"/>
    <p:sldId id="340" r:id="rId68"/>
    <p:sldId id="341" r:id="rId69"/>
    <p:sldId id="347" r:id="rId70"/>
    <p:sldId id="351" r:id="rId71"/>
    <p:sldId id="352" r:id="rId72"/>
    <p:sldId id="354" r:id="rId73"/>
    <p:sldId id="357" r:id="rId74"/>
    <p:sldId id="358" r:id="rId75"/>
    <p:sldId id="346" r:id="rId76"/>
    <p:sldId id="359" r:id="rId77"/>
    <p:sldId id="362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00" initials="0" lastIdx="1" clrIdx="0">
    <p:extLst>
      <p:ext uri="{19B8F6BF-5375-455C-9EA6-DF929625EA0E}">
        <p15:presenceInfo xmlns:p15="http://schemas.microsoft.com/office/powerpoint/2012/main" userId="00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0065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30" autoAdjust="0"/>
    <p:restoredTop sz="91042" autoAdjust="0"/>
  </p:normalViewPr>
  <p:slideViewPr>
    <p:cSldViewPr snapToGrid="0">
      <p:cViewPr varScale="1">
        <p:scale>
          <a:sx n="72" d="100"/>
          <a:sy n="72" d="100"/>
        </p:scale>
        <p:origin x="957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420608-F7F2-4D78-B701-A42E3FE00E7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8A56B05F-5386-46E5-835E-7B01F52902C9}">
      <dgm:prSet phldrT="[文字]"/>
      <dgm:spPr/>
      <dgm:t>
        <a:bodyPr/>
        <a:lstStyle/>
        <a:p>
          <a:r>
            <a:rPr lang="zh-TW" altLang="en-US" dirty="0"/>
            <a:t>編輯</a:t>
          </a:r>
        </a:p>
      </dgm:t>
    </dgm:pt>
    <dgm:pt modelId="{0AB44912-6E4A-444A-B621-606C9D421365}" type="parTrans" cxnId="{3A42CF85-4724-4487-94F8-F0BCA7A9A49F}">
      <dgm:prSet/>
      <dgm:spPr/>
      <dgm:t>
        <a:bodyPr/>
        <a:lstStyle/>
        <a:p>
          <a:endParaRPr lang="zh-TW" altLang="en-US"/>
        </a:p>
      </dgm:t>
    </dgm:pt>
    <dgm:pt modelId="{E2FA1033-F34C-4FF3-8A68-7EFF7C7B223E}" type="sibTrans" cxnId="{3A42CF85-4724-4487-94F8-F0BCA7A9A49F}">
      <dgm:prSet/>
      <dgm:spPr/>
      <dgm:t>
        <a:bodyPr/>
        <a:lstStyle/>
        <a:p>
          <a:endParaRPr lang="zh-TW" altLang="en-US"/>
        </a:p>
      </dgm:t>
    </dgm:pt>
    <dgm:pt modelId="{BC8F9E0A-8FFE-431F-9D00-5EA0B5E81944}">
      <dgm:prSet phldrT="[文字]"/>
      <dgm:spPr/>
      <dgm:t>
        <a:bodyPr/>
        <a:lstStyle/>
        <a:p>
          <a:r>
            <a:rPr lang="zh-TW" altLang="en-US" dirty="0"/>
            <a:t>驗證</a:t>
          </a:r>
          <a:r>
            <a:rPr lang="en-US" altLang="zh-TW" dirty="0"/>
            <a:t>+</a:t>
          </a:r>
          <a:r>
            <a:rPr lang="zh-TW" altLang="en-US" dirty="0"/>
            <a:t>編譯</a:t>
          </a:r>
        </a:p>
      </dgm:t>
    </dgm:pt>
    <dgm:pt modelId="{C4760513-0B3F-4CB5-928D-FDD08509C87C}" type="parTrans" cxnId="{1C23D41C-EBFE-4129-930A-84B12D2B723A}">
      <dgm:prSet/>
      <dgm:spPr/>
      <dgm:t>
        <a:bodyPr/>
        <a:lstStyle/>
        <a:p>
          <a:endParaRPr lang="zh-TW" altLang="en-US"/>
        </a:p>
      </dgm:t>
    </dgm:pt>
    <dgm:pt modelId="{0CBEE704-903B-4566-A0C8-F8B2B21C22AE}" type="sibTrans" cxnId="{1C23D41C-EBFE-4129-930A-84B12D2B723A}">
      <dgm:prSet/>
      <dgm:spPr/>
      <dgm:t>
        <a:bodyPr/>
        <a:lstStyle/>
        <a:p>
          <a:endParaRPr lang="zh-TW" altLang="en-US"/>
        </a:p>
      </dgm:t>
    </dgm:pt>
    <dgm:pt modelId="{FA896972-8186-4834-B6EB-0C39D226C6E5}">
      <dgm:prSet phldrT="[文字]"/>
      <dgm:spPr/>
      <dgm:t>
        <a:bodyPr/>
        <a:lstStyle/>
        <a:p>
          <a:r>
            <a:rPr lang="zh-TW" altLang="en-US" dirty="0"/>
            <a:t>燒錄</a:t>
          </a:r>
          <a:endParaRPr lang="en-US" altLang="zh-TW" dirty="0"/>
        </a:p>
      </dgm:t>
    </dgm:pt>
    <dgm:pt modelId="{34D1731B-CB42-4D34-AE15-FFB4BB4AD45E}" type="parTrans" cxnId="{ACDC5330-187C-4E56-8489-1A5AD44AE615}">
      <dgm:prSet/>
      <dgm:spPr/>
      <dgm:t>
        <a:bodyPr/>
        <a:lstStyle/>
        <a:p>
          <a:endParaRPr lang="zh-TW" altLang="en-US"/>
        </a:p>
      </dgm:t>
    </dgm:pt>
    <dgm:pt modelId="{5BC574CF-E647-4CB9-B4A2-C02C76D210E7}" type="sibTrans" cxnId="{ACDC5330-187C-4E56-8489-1A5AD44AE615}">
      <dgm:prSet/>
      <dgm:spPr/>
      <dgm:t>
        <a:bodyPr/>
        <a:lstStyle/>
        <a:p>
          <a:endParaRPr lang="zh-TW" altLang="en-US"/>
        </a:p>
      </dgm:t>
    </dgm:pt>
    <dgm:pt modelId="{F9EB8E12-4D30-4556-BD24-862474E20294}">
      <dgm:prSet phldrT="[文字]"/>
      <dgm:spPr/>
      <dgm:t>
        <a:bodyPr/>
        <a:lstStyle/>
        <a:p>
          <a:r>
            <a:rPr lang="zh-TW" altLang="en-US" dirty="0"/>
            <a:t>監控          </a:t>
          </a:r>
          <a:r>
            <a:rPr lang="en-US" altLang="zh-TW" dirty="0"/>
            <a:t>(</a:t>
          </a:r>
          <a:r>
            <a:rPr lang="zh-TW" altLang="en-US" dirty="0"/>
            <a:t>輸入輸出</a:t>
          </a:r>
          <a:r>
            <a:rPr lang="en-US" altLang="zh-TW" dirty="0"/>
            <a:t>)</a:t>
          </a:r>
        </a:p>
      </dgm:t>
    </dgm:pt>
    <dgm:pt modelId="{7DE1E8C8-5CEF-4C5E-BEF2-0F7FE2E89DE0}" type="parTrans" cxnId="{7C28DF91-8C00-4727-A874-ECFD25071DA7}">
      <dgm:prSet/>
      <dgm:spPr/>
      <dgm:t>
        <a:bodyPr/>
        <a:lstStyle/>
        <a:p>
          <a:endParaRPr lang="zh-TW" altLang="en-US"/>
        </a:p>
      </dgm:t>
    </dgm:pt>
    <dgm:pt modelId="{F5D65F45-E51F-4D77-97C2-FE8998102E5F}" type="sibTrans" cxnId="{7C28DF91-8C00-4727-A874-ECFD25071DA7}">
      <dgm:prSet/>
      <dgm:spPr/>
      <dgm:t>
        <a:bodyPr/>
        <a:lstStyle/>
        <a:p>
          <a:endParaRPr lang="zh-TW" altLang="en-US"/>
        </a:p>
      </dgm:t>
    </dgm:pt>
    <dgm:pt modelId="{BF436B71-4BE6-4D57-A1FF-2CECC4778FB4}" type="pres">
      <dgm:prSet presAssocID="{FA420608-F7F2-4D78-B701-A42E3FE00E72}" presName="Name0" presStyleCnt="0">
        <dgm:presLayoutVars>
          <dgm:dir/>
          <dgm:animLvl val="lvl"/>
          <dgm:resizeHandles val="exact"/>
        </dgm:presLayoutVars>
      </dgm:prSet>
      <dgm:spPr/>
    </dgm:pt>
    <dgm:pt modelId="{F9FC534D-8A16-4BDC-BBAB-14A4D3A0D9A6}" type="pres">
      <dgm:prSet presAssocID="{8A56B05F-5386-46E5-835E-7B01F52902C9}" presName="parTxOnly" presStyleLbl="node1" presStyleIdx="0" presStyleCnt="4" custScaleY="140164">
        <dgm:presLayoutVars>
          <dgm:chMax val="0"/>
          <dgm:chPref val="0"/>
          <dgm:bulletEnabled val="1"/>
        </dgm:presLayoutVars>
      </dgm:prSet>
      <dgm:spPr/>
    </dgm:pt>
    <dgm:pt modelId="{5EE1D4B4-397A-429F-80EB-55D72DD685FB}" type="pres">
      <dgm:prSet presAssocID="{E2FA1033-F34C-4FF3-8A68-7EFF7C7B223E}" presName="parTxOnlySpace" presStyleCnt="0"/>
      <dgm:spPr/>
    </dgm:pt>
    <dgm:pt modelId="{8DFBDE60-F201-4F71-A207-7B69C2820D11}" type="pres">
      <dgm:prSet presAssocID="{BC8F9E0A-8FFE-431F-9D00-5EA0B5E81944}" presName="parTxOnly" presStyleLbl="node1" presStyleIdx="1" presStyleCnt="4" custScaleX="149642" custScaleY="140164">
        <dgm:presLayoutVars>
          <dgm:chMax val="0"/>
          <dgm:chPref val="0"/>
          <dgm:bulletEnabled val="1"/>
        </dgm:presLayoutVars>
      </dgm:prSet>
      <dgm:spPr/>
    </dgm:pt>
    <dgm:pt modelId="{860E3A47-8632-44F3-B91F-ADF5744C7322}" type="pres">
      <dgm:prSet presAssocID="{0CBEE704-903B-4566-A0C8-F8B2B21C22AE}" presName="parTxOnlySpace" presStyleCnt="0"/>
      <dgm:spPr/>
    </dgm:pt>
    <dgm:pt modelId="{CA253921-7461-46A5-BACB-880BEBE4A88A}" type="pres">
      <dgm:prSet presAssocID="{FA896972-8186-4834-B6EB-0C39D226C6E5}" presName="parTxOnly" presStyleLbl="node1" presStyleIdx="2" presStyleCnt="4" custScaleY="140164" custLinFactNeighborX="-4985">
        <dgm:presLayoutVars>
          <dgm:chMax val="0"/>
          <dgm:chPref val="0"/>
          <dgm:bulletEnabled val="1"/>
        </dgm:presLayoutVars>
      </dgm:prSet>
      <dgm:spPr/>
    </dgm:pt>
    <dgm:pt modelId="{1DF5A40A-D7B3-4041-9466-38A49C7FECE6}" type="pres">
      <dgm:prSet presAssocID="{5BC574CF-E647-4CB9-B4A2-C02C76D210E7}" presName="parTxOnlySpace" presStyleCnt="0"/>
      <dgm:spPr/>
    </dgm:pt>
    <dgm:pt modelId="{A4078D13-4A42-449D-AB65-9BDA7FB594FE}" type="pres">
      <dgm:prSet presAssocID="{F9EB8E12-4D30-4556-BD24-862474E20294}" presName="parTxOnly" presStyleLbl="node1" presStyleIdx="3" presStyleCnt="4" custScaleX="159837" custScaleY="140164">
        <dgm:presLayoutVars>
          <dgm:chMax val="0"/>
          <dgm:chPref val="0"/>
          <dgm:bulletEnabled val="1"/>
        </dgm:presLayoutVars>
      </dgm:prSet>
      <dgm:spPr/>
    </dgm:pt>
  </dgm:ptLst>
  <dgm:cxnLst>
    <dgm:cxn modelId="{9D029E16-3EE4-470F-ACC7-9A7972B7E0B7}" type="presOf" srcId="{FA420608-F7F2-4D78-B701-A42E3FE00E72}" destId="{BF436B71-4BE6-4D57-A1FF-2CECC4778FB4}" srcOrd="0" destOrd="0" presId="urn:microsoft.com/office/officeart/2005/8/layout/chevron1"/>
    <dgm:cxn modelId="{1C23D41C-EBFE-4129-930A-84B12D2B723A}" srcId="{FA420608-F7F2-4D78-B701-A42E3FE00E72}" destId="{BC8F9E0A-8FFE-431F-9D00-5EA0B5E81944}" srcOrd="1" destOrd="0" parTransId="{C4760513-0B3F-4CB5-928D-FDD08509C87C}" sibTransId="{0CBEE704-903B-4566-A0C8-F8B2B21C22AE}"/>
    <dgm:cxn modelId="{28F3C12E-860F-4647-8B1A-A6B98B9399F2}" type="presOf" srcId="{FA896972-8186-4834-B6EB-0C39D226C6E5}" destId="{CA253921-7461-46A5-BACB-880BEBE4A88A}" srcOrd="0" destOrd="0" presId="urn:microsoft.com/office/officeart/2005/8/layout/chevron1"/>
    <dgm:cxn modelId="{ACDC5330-187C-4E56-8489-1A5AD44AE615}" srcId="{FA420608-F7F2-4D78-B701-A42E3FE00E72}" destId="{FA896972-8186-4834-B6EB-0C39D226C6E5}" srcOrd="2" destOrd="0" parTransId="{34D1731B-CB42-4D34-AE15-FFB4BB4AD45E}" sibTransId="{5BC574CF-E647-4CB9-B4A2-C02C76D210E7}"/>
    <dgm:cxn modelId="{F4260657-4D8C-4C04-94E9-B70F122AB05B}" type="presOf" srcId="{8A56B05F-5386-46E5-835E-7B01F52902C9}" destId="{F9FC534D-8A16-4BDC-BBAB-14A4D3A0D9A6}" srcOrd="0" destOrd="0" presId="urn:microsoft.com/office/officeart/2005/8/layout/chevron1"/>
    <dgm:cxn modelId="{54875C7E-EC71-43BF-9A6B-4DEC726A6D65}" type="presOf" srcId="{BC8F9E0A-8FFE-431F-9D00-5EA0B5E81944}" destId="{8DFBDE60-F201-4F71-A207-7B69C2820D11}" srcOrd="0" destOrd="0" presId="urn:microsoft.com/office/officeart/2005/8/layout/chevron1"/>
    <dgm:cxn modelId="{3A42CF85-4724-4487-94F8-F0BCA7A9A49F}" srcId="{FA420608-F7F2-4D78-B701-A42E3FE00E72}" destId="{8A56B05F-5386-46E5-835E-7B01F52902C9}" srcOrd="0" destOrd="0" parTransId="{0AB44912-6E4A-444A-B621-606C9D421365}" sibTransId="{E2FA1033-F34C-4FF3-8A68-7EFF7C7B223E}"/>
    <dgm:cxn modelId="{7C28DF91-8C00-4727-A874-ECFD25071DA7}" srcId="{FA420608-F7F2-4D78-B701-A42E3FE00E72}" destId="{F9EB8E12-4D30-4556-BD24-862474E20294}" srcOrd="3" destOrd="0" parTransId="{7DE1E8C8-5CEF-4C5E-BEF2-0F7FE2E89DE0}" sibTransId="{F5D65F45-E51F-4D77-97C2-FE8998102E5F}"/>
    <dgm:cxn modelId="{0F6A6BBC-016F-47B2-8B78-BFF02903703E}" type="presOf" srcId="{F9EB8E12-4D30-4556-BD24-862474E20294}" destId="{A4078D13-4A42-449D-AB65-9BDA7FB594FE}" srcOrd="0" destOrd="0" presId="urn:microsoft.com/office/officeart/2005/8/layout/chevron1"/>
    <dgm:cxn modelId="{49464ACF-84C1-4F56-91BA-672A58E5CA61}" type="presParOf" srcId="{BF436B71-4BE6-4D57-A1FF-2CECC4778FB4}" destId="{F9FC534D-8A16-4BDC-BBAB-14A4D3A0D9A6}" srcOrd="0" destOrd="0" presId="urn:microsoft.com/office/officeart/2005/8/layout/chevron1"/>
    <dgm:cxn modelId="{95BBE570-7AED-4093-B6BF-547B338ABFD6}" type="presParOf" srcId="{BF436B71-4BE6-4D57-A1FF-2CECC4778FB4}" destId="{5EE1D4B4-397A-429F-80EB-55D72DD685FB}" srcOrd="1" destOrd="0" presId="urn:microsoft.com/office/officeart/2005/8/layout/chevron1"/>
    <dgm:cxn modelId="{8ABA7963-9795-40A1-8AA9-B6F9FE4078A3}" type="presParOf" srcId="{BF436B71-4BE6-4D57-A1FF-2CECC4778FB4}" destId="{8DFBDE60-F201-4F71-A207-7B69C2820D11}" srcOrd="2" destOrd="0" presId="urn:microsoft.com/office/officeart/2005/8/layout/chevron1"/>
    <dgm:cxn modelId="{034BEBF0-FEC7-493D-9C19-E5BBB251D46A}" type="presParOf" srcId="{BF436B71-4BE6-4D57-A1FF-2CECC4778FB4}" destId="{860E3A47-8632-44F3-B91F-ADF5744C7322}" srcOrd="3" destOrd="0" presId="urn:microsoft.com/office/officeart/2005/8/layout/chevron1"/>
    <dgm:cxn modelId="{D887AB69-7DE3-4D16-AADC-7409BC192CAB}" type="presParOf" srcId="{BF436B71-4BE6-4D57-A1FF-2CECC4778FB4}" destId="{CA253921-7461-46A5-BACB-880BEBE4A88A}" srcOrd="4" destOrd="0" presId="urn:microsoft.com/office/officeart/2005/8/layout/chevron1"/>
    <dgm:cxn modelId="{B4858F1D-9611-4900-BA7B-9F960AF8F0C8}" type="presParOf" srcId="{BF436B71-4BE6-4D57-A1FF-2CECC4778FB4}" destId="{1DF5A40A-D7B3-4041-9466-38A49C7FECE6}" srcOrd="5" destOrd="0" presId="urn:microsoft.com/office/officeart/2005/8/layout/chevron1"/>
    <dgm:cxn modelId="{81664DDE-14F8-4240-8CF1-1D8A0D525E6A}" type="presParOf" srcId="{BF436B71-4BE6-4D57-A1FF-2CECC4778FB4}" destId="{A4078D13-4A42-449D-AB65-9BDA7FB594F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4B9CB1-F233-4D44-A8AB-9906EFC2FC5B}" type="doc">
      <dgm:prSet loTypeId="urn:microsoft.com/office/officeart/2005/8/layout/cycle3" loCatId="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zh-TW" altLang="en-US"/>
        </a:p>
      </dgm:t>
    </dgm:pt>
    <dgm:pt modelId="{D0F53C26-29CA-C642-B1AF-BFE2346E22BF}">
      <dgm:prSet phldrT="[文字]" custT="1"/>
      <dgm:spPr/>
      <dgm:t>
        <a:bodyPr/>
        <a:lstStyle/>
        <a:p>
          <a:r>
            <a:rPr lang="en-US" altLang="zh-TW" sz="1600" dirty="0"/>
            <a:t>2</a:t>
          </a:r>
          <a:endParaRPr lang="zh-TW" altLang="en-US" sz="1600" dirty="0"/>
        </a:p>
      </dgm:t>
    </dgm:pt>
    <dgm:pt modelId="{DB906F40-0E7B-5D49-9C85-598E28BAD61E}" type="parTrans" cxnId="{3A2DD4F4-EC1E-D641-BE3F-D3692832B6DA}">
      <dgm:prSet/>
      <dgm:spPr/>
      <dgm:t>
        <a:bodyPr/>
        <a:lstStyle/>
        <a:p>
          <a:endParaRPr lang="zh-TW" altLang="en-US" sz="1600"/>
        </a:p>
      </dgm:t>
    </dgm:pt>
    <dgm:pt modelId="{A866C9B3-A2E9-D347-A2EE-2D5698CE16FE}" type="sibTrans" cxnId="{3A2DD4F4-EC1E-D641-BE3F-D3692832B6DA}">
      <dgm:prSet/>
      <dgm:spPr/>
      <dgm:t>
        <a:bodyPr/>
        <a:lstStyle/>
        <a:p>
          <a:endParaRPr lang="zh-TW" altLang="en-US" sz="1600"/>
        </a:p>
      </dgm:t>
    </dgm:pt>
    <dgm:pt modelId="{A90563D4-7B90-064A-AC03-6BE91E1DF439}">
      <dgm:prSet phldrT="[文字]" custT="1"/>
      <dgm:spPr/>
      <dgm:t>
        <a:bodyPr/>
        <a:lstStyle/>
        <a:p>
          <a:r>
            <a:rPr lang="en-US" altLang="zh-TW" sz="1600" dirty="0"/>
            <a:t>3</a:t>
          </a:r>
          <a:endParaRPr lang="zh-TW" altLang="en-US" sz="1600" dirty="0"/>
        </a:p>
      </dgm:t>
    </dgm:pt>
    <dgm:pt modelId="{83674EC9-A72E-714B-8B7A-C813E98AE9AB}" type="parTrans" cxnId="{1A4A140D-9AEE-6F40-99DC-968CF63CA2EE}">
      <dgm:prSet/>
      <dgm:spPr/>
      <dgm:t>
        <a:bodyPr/>
        <a:lstStyle/>
        <a:p>
          <a:endParaRPr lang="zh-TW" altLang="en-US" sz="1600"/>
        </a:p>
      </dgm:t>
    </dgm:pt>
    <dgm:pt modelId="{087EDEF0-8E63-2D4B-864C-7EE64AB7F8E2}" type="sibTrans" cxnId="{1A4A140D-9AEE-6F40-99DC-968CF63CA2EE}">
      <dgm:prSet/>
      <dgm:spPr/>
      <dgm:t>
        <a:bodyPr/>
        <a:lstStyle/>
        <a:p>
          <a:endParaRPr lang="zh-TW" altLang="en-US" sz="1600"/>
        </a:p>
      </dgm:t>
    </dgm:pt>
    <dgm:pt modelId="{D1F8C076-D8B2-6F42-B0B8-C4B666DDED81}">
      <dgm:prSet phldrT="[文字]" custT="1"/>
      <dgm:spPr/>
      <dgm:t>
        <a:bodyPr/>
        <a:lstStyle/>
        <a:p>
          <a:r>
            <a:rPr lang="en-US" altLang="zh-TW" sz="1600" dirty="0"/>
            <a:t>4</a:t>
          </a:r>
          <a:endParaRPr lang="zh-TW" altLang="en-US" sz="1600" dirty="0"/>
        </a:p>
      </dgm:t>
    </dgm:pt>
    <dgm:pt modelId="{92AE621D-5A1D-884A-89D8-559F11E660FC}" type="parTrans" cxnId="{202C20FD-31DD-C34B-922D-02AE486D96F3}">
      <dgm:prSet/>
      <dgm:spPr/>
      <dgm:t>
        <a:bodyPr/>
        <a:lstStyle/>
        <a:p>
          <a:endParaRPr lang="zh-TW" altLang="en-US" sz="1600"/>
        </a:p>
      </dgm:t>
    </dgm:pt>
    <dgm:pt modelId="{E5CE7F24-4A0A-B547-B1F9-411AF17A12E8}" type="sibTrans" cxnId="{202C20FD-31DD-C34B-922D-02AE486D96F3}">
      <dgm:prSet/>
      <dgm:spPr/>
      <dgm:t>
        <a:bodyPr/>
        <a:lstStyle/>
        <a:p>
          <a:endParaRPr lang="zh-TW" altLang="en-US" sz="1600"/>
        </a:p>
      </dgm:t>
    </dgm:pt>
    <dgm:pt modelId="{9C602B0F-402A-8843-93F5-2CA768C9C7DE}">
      <dgm:prSet phldrT="[文字]" custT="1"/>
      <dgm:spPr/>
      <dgm:t>
        <a:bodyPr/>
        <a:lstStyle/>
        <a:p>
          <a:r>
            <a:rPr lang="en-US" altLang="zh-TW" sz="1600" dirty="0"/>
            <a:t>1</a:t>
          </a:r>
          <a:endParaRPr lang="zh-TW" altLang="en-US" sz="1600" dirty="0"/>
        </a:p>
      </dgm:t>
    </dgm:pt>
    <dgm:pt modelId="{AFC76BC1-E696-0647-935D-CD98B41750C8}" type="parTrans" cxnId="{9ED99694-0A69-A946-97B1-741CF6967DA8}">
      <dgm:prSet/>
      <dgm:spPr/>
      <dgm:t>
        <a:bodyPr/>
        <a:lstStyle/>
        <a:p>
          <a:endParaRPr lang="zh-TW" altLang="en-US" sz="1600"/>
        </a:p>
      </dgm:t>
    </dgm:pt>
    <dgm:pt modelId="{A4A9D721-21FE-624B-B4CB-0AF0240B4138}" type="sibTrans" cxnId="{9ED99694-0A69-A946-97B1-741CF6967DA8}">
      <dgm:prSet/>
      <dgm:spPr/>
      <dgm:t>
        <a:bodyPr/>
        <a:lstStyle/>
        <a:p>
          <a:endParaRPr lang="zh-TW" altLang="en-US" sz="1600"/>
        </a:p>
      </dgm:t>
    </dgm:pt>
    <dgm:pt modelId="{D23B9262-D562-6440-8873-5E3E5507C133}" type="pres">
      <dgm:prSet presAssocID="{2E4B9CB1-F233-4D44-A8AB-9906EFC2FC5B}" presName="Name0" presStyleCnt="0">
        <dgm:presLayoutVars>
          <dgm:dir/>
          <dgm:resizeHandles val="exact"/>
        </dgm:presLayoutVars>
      </dgm:prSet>
      <dgm:spPr/>
    </dgm:pt>
    <dgm:pt modelId="{3260C636-2647-9349-9E16-5C77CEFDE7FC}" type="pres">
      <dgm:prSet presAssocID="{2E4B9CB1-F233-4D44-A8AB-9906EFC2FC5B}" presName="cycle" presStyleCnt="0"/>
      <dgm:spPr/>
    </dgm:pt>
    <dgm:pt modelId="{4F8E4743-F667-6E4C-9FF1-B3D238215183}" type="pres">
      <dgm:prSet presAssocID="{9C602B0F-402A-8843-93F5-2CA768C9C7DE}" presName="nodeFirstNode" presStyleLbl="node1" presStyleIdx="0" presStyleCnt="4" custScaleX="50148" custRadScaleRad="109649" custRadScaleInc="-59483">
        <dgm:presLayoutVars>
          <dgm:bulletEnabled val="1"/>
        </dgm:presLayoutVars>
      </dgm:prSet>
      <dgm:spPr/>
    </dgm:pt>
    <dgm:pt modelId="{F1BCB16B-A47B-7D46-A09D-CCB629922D6D}" type="pres">
      <dgm:prSet presAssocID="{A4A9D721-21FE-624B-B4CB-0AF0240B4138}" presName="sibTransFirstNode" presStyleLbl="bgShp" presStyleIdx="0" presStyleCnt="1" custFlipVert="1" custScaleX="2974" custScaleY="5470" custLinFactX="43278" custLinFactNeighborX="100000" custLinFactNeighborY="-81579"/>
      <dgm:spPr/>
    </dgm:pt>
    <dgm:pt modelId="{C6142701-C48E-764F-A113-49C7266BE299}" type="pres">
      <dgm:prSet presAssocID="{D0F53C26-29CA-C642-B1AF-BFE2346E22BF}" presName="nodeFollowingNodes" presStyleLbl="node1" presStyleIdx="1" presStyleCnt="4" custScaleX="50148" custRadScaleRad="86338" custRadScaleInc="-95356">
        <dgm:presLayoutVars>
          <dgm:bulletEnabled val="1"/>
        </dgm:presLayoutVars>
      </dgm:prSet>
      <dgm:spPr/>
    </dgm:pt>
    <dgm:pt modelId="{7C01BBEF-6B2E-DA49-BB96-D5796232B244}" type="pres">
      <dgm:prSet presAssocID="{A90563D4-7B90-064A-AC03-6BE91E1DF439}" presName="nodeFollowingNodes" presStyleLbl="node1" presStyleIdx="2" presStyleCnt="4" custScaleX="50148" custRadScaleRad="42309" custRadScaleInc="-69040">
        <dgm:presLayoutVars>
          <dgm:bulletEnabled val="1"/>
        </dgm:presLayoutVars>
      </dgm:prSet>
      <dgm:spPr/>
    </dgm:pt>
    <dgm:pt modelId="{3ED732C7-4696-754A-9644-B4279EC6B055}" type="pres">
      <dgm:prSet presAssocID="{D1F8C076-D8B2-6F42-B0B8-C4B666DDED81}" presName="nodeFollowingNodes" presStyleLbl="node1" presStyleIdx="3" presStyleCnt="4" custScaleX="50148" custRadScaleRad="79896" custRadScaleInc="-27814">
        <dgm:presLayoutVars>
          <dgm:bulletEnabled val="1"/>
        </dgm:presLayoutVars>
      </dgm:prSet>
      <dgm:spPr/>
    </dgm:pt>
  </dgm:ptLst>
  <dgm:cxnLst>
    <dgm:cxn modelId="{1A4A140D-9AEE-6F40-99DC-968CF63CA2EE}" srcId="{2E4B9CB1-F233-4D44-A8AB-9906EFC2FC5B}" destId="{A90563D4-7B90-064A-AC03-6BE91E1DF439}" srcOrd="2" destOrd="0" parTransId="{83674EC9-A72E-714B-8B7A-C813E98AE9AB}" sibTransId="{087EDEF0-8E63-2D4B-864C-7EE64AB7F8E2}"/>
    <dgm:cxn modelId="{09260346-2D2C-9849-93BF-69C26ECD9C34}" type="presOf" srcId="{D1F8C076-D8B2-6F42-B0B8-C4B666DDED81}" destId="{3ED732C7-4696-754A-9644-B4279EC6B055}" srcOrd="0" destOrd="0" presId="urn:microsoft.com/office/officeart/2005/8/layout/cycle3"/>
    <dgm:cxn modelId="{E885B667-1261-D744-A9A0-05F602CD959E}" type="presOf" srcId="{A4A9D721-21FE-624B-B4CB-0AF0240B4138}" destId="{F1BCB16B-A47B-7D46-A09D-CCB629922D6D}" srcOrd="0" destOrd="0" presId="urn:microsoft.com/office/officeart/2005/8/layout/cycle3"/>
    <dgm:cxn modelId="{E0883355-44EE-BF48-A231-6B90FA3F8FEF}" type="presOf" srcId="{2E4B9CB1-F233-4D44-A8AB-9906EFC2FC5B}" destId="{D23B9262-D562-6440-8873-5E3E5507C133}" srcOrd="0" destOrd="0" presId="urn:microsoft.com/office/officeart/2005/8/layout/cycle3"/>
    <dgm:cxn modelId="{7D28D17B-0D6D-7F44-AE1B-40D45D1957C6}" type="presOf" srcId="{9C602B0F-402A-8843-93F5-2CA768C9C7DE}" destId="{4F8E4743-F667-6E4C-9FF1-B3D238215183}" srcOrd="0" destOrd="0" presId="urn:microsoft.com/office/officeart/2005/8/layout/cycle3"/>
    <dgm:cxn modelId="{DE878A91-31D9-0A4E-AC92-DBF5B3607E0F}" type="presOf" srcId="{D0F53C26-29CA-C642-B1AF-BFE2346E22BF}" destId="{C6142701-C48E-764F-A113-49C7266BE299}" srcOrd="0" destOrd="0" presId="urn:microsoft.com/office/officeart/2005/8/layout/cycle3"/>
    <dgm:cxn modelId="{9ED99694-0A69-A946-97B1-741CF6967DA8}" srcId="{2E4B9CB1-F233-4D44-A8AB-9906EFC2FC5B}" destId="{9C602B0F-402A-8843-93F5-2CA768C9C7DE}" srcOrd="0" destOrd="0" parTransId="{AFC76BC1-E696-0647-935D-CD98B41750C8}" sibTransId="{A4A9D721-21FE-624B-B4CB-0AF0240B4138}"/>
    <dgm:cxn modelId="{8261269B-F28D-2743-B216-2F0A1CFE1A3A}" type="presOf" srcId="{A90563D4-7B90-064A-AC03-6BE91E1DF439}" destId="{7C01BBEF-6B2E-DA49-BB96-D5796232B244}" srcOrd="0" destOrd="0" presId="urn:microsoft.com/office/officeart/2005/8/layout/cycle3"/>
    <dgm:cxn modelId="{3A2DD4F4-EC1E-D641-BE3F-D3692832B6DA}" srcId="{2E4B9CB1-F233-4D44-A8AB-9906EFC2FC5B}" destId="{D0F53C26-29CA-C642-B1AF-BFE2346E22BF}" srcOrd="1" destOrd="0" parTransId="{DB906F40-0E7B-5D49-9C85-598E28BAD61E}" sibTransId="{A866C9B3-A2E9-D347-A2EE-2D5698CE16FE}"/>
    <dgm:cxn modelId="{202C20FD-31DD-C34B-922D-02AE486D96F3}" srcId="{2E4B9CB1-F233-4D44-A8AB-9906EFC2FC5B}" destId="{D1F8C076-D8B2-6F42-B0B8-C4B666DDED81}" srcOrd="3" destOrd="0" parTransId="{92AE621D-5A1D-884A-89D8-559F11E660FC}" sibTransId="{E5CE7F24-4A0A-B547-B1F9-411AF17A12E8}"/>
    <dgm:cxn modelId="{D49759D3-1314-DF4D-B3A9-C4012AE57ED4}" type="presParOf" srcId="{D23B9262-D562-6440-8873-5E3E5507C133}" destId="{3260C636-2647-9349-9E16-5C77CEFDE7FC}" srcOrd="0" destOrd="0" presId="urn:microsoft.com/office/officeart/2005/8/layout/cycle3"/>
    <dgm:cxn modelId="{2646DE78-6C09-9D44-B365-82912F62F5DF}" type="presParOf" srcId="{3260C636-2647-9349-9E16-5C77CEFDE7FC}" destId="{4F8E4743-F667-6E4C-9FF1-B3D238215183}" srcOrd="0" destOrd="0" presId="urn:microsoft.com/office/officeart/2005/8/layout/cycle3"/>
    <dgm:cxn modelId="{6E1A2E7B-9E77-A243-81C2-5B2B132CCD1E}" type="presParOf" srcId="{3260C636-2647-9349-9E16-5C77CEFDE7FC}" destId="{F1BCB16B-A47B-7D46-A09D-CCB629922D6D}" srcOrd="1" destOrd="0" presId="urn:microsoft.com/office/officeart/2005/8/layout/cycle3"/>
    <dgm:cxn modelId="{CEC0EA3D-4016-5F4C-8FF7-CF43F0945B49}" type="presParOf" srcId="{3260C636-2647-9349-9E16-5C77CEFDE7FC}" destId="{C6142701-C48E-764F-A113-49C7266BE299}" srcOrd="2" destOrd="0" presId="urn:microsoft.com/office/officeart/2005/8/layout/cycle3"/>
    <dgm:cxn modelId="{0EE00BC9-E4B0-1143-891E-A64885209D20}" type="presParOf" srcId="{3260C636-2647-9349-9E16-5C77CEFDE7FC}" destId="{7C01BBEF-6B2E-DA49-BB96-D5796232B244}" srcOrd="3" destOrd="0" presId="urn:microsoft.com/office/officeart/2005/8/layout/cycle3"/>
    <dgm:cxn modelId="{F0C302D0-B57E-0142-B21A-8F6CC7047307}" type="presParOf" srcId="{3260C636-2647-9349-9E16-5C77CEFDE7FC}" destId="{3ED732C7-4696-754A-9644-B4279EC6B055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E4B9CB1-F233-4D44-A8AB-9906EFC2FC5B}" type="doc">
      <dgm:prSet loTypeId="urn:microsoft.com/office/officeart/2005/8/layout/cycle3" loCatId="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zh-TW" altLang="en-US"/>
        </a:p>
      </dgm:t>
    </dgm:pt>
    <dgm:pt modelId="{D0F53C26-29CA-C642-B1AF-BFE2346E22BF}">
      <dgm:prSet phldrT="[文字]" custT="1"/>
      <dgm:spPr/>
      <dgm:t>
        <a:bodyPr/>
        <a:lstStyle/>
        <a:p>
          <a:r>
            <a:rPr lang="en-US" altLang="zh-TW" sz="1600" dirty="0"/>
            <a:t>6</a:t>
          </a:r>
          <a:endParaRPr lang="zh-TW" altLang="en-US" sz="1600" dirty="0"/>
        </a:p>
      </dgm:t>
    </dgm:pt>
    <dgm:pt modelId="{DB906F40-0E7B-5D49-9C85-598E28BAD61E}" type="parTrans" cxnId="{3A2DD4F4-EC1E-D641-BE3F-D3692832B6DA}">
      <dgm:prSet/>
      <dgm:spPr/>
      <dgm:t>
        <a:bodyPr/>
        <a:lstStyle/>
        <a:p>
          <a:endParaRPr lang="zh-TW" altLang="en-US" sz="1600"/>
        </a:p>
      </dgm:t>
    </dgm:pt>
    <dgm:pt modelId="{A866C9B3-A2E9-D347-A2EE-2D5698CE16FE}" type="sibTrans" cxnId="{3A2DD4F4-EC1E-D641-BE3F-D3692832B6DA}">
      <dgm:prSet/>
      <dgm:spPr/>
      <dgm:t>
        <a:bodyPr/>
        <a:lstStyle/>
        <a:p>
          <a:endParaRPr lang="zh-TW" altLang="en-US" sz="1600"/>
        </a:p>
      </dgm:t>
    </dgm:pt>
    <dgm:pt modelId="{A90563D4-7B90-064A-AC03-6BE91E1DF439}">
      <dgm:prSet phldrT="[文字]" custT="1"/>
      <dgm:spPr/>
      <dgm:t>
        <a:bodyPr/>
        <a:lstStyle/>
        <a:p>
          <a:r>
            <a:rPr lang="en-US" altLang="zh-TW" sz="1600" dirty="0"/>
            <a:t>7</a:t>
          </a:r>
          <a:endParaRPr lang="zh-TW" altLang="en-US" sz="1600" dirty="0"/>
        </a:p>
      </dgm:t>
    </dgm:pt>
    <dgm:pt modelId="{83674EC9-A72E-714B-8B7A-C813E98AE9AB}" type="parTrans" cxnId="{1A4A140D-9AEE-6F40-99DC-968CF63CA2EE}">
      <dgm:prSet/>
      <dgm:spPr/>
      <dgm:t>
        <a:bodyPr/>
        <a:lstStyle/>
        <a:p>
          <a:endParaRPr lang="zh-TW" altLang="en-US" sz="1600"/>
        </a:p>
      </dgm:t>
    </dgm:pt>
    <dgm:pt modelId="{087EDEF0-8E63-2D4B-864C-7EE64AB7F8E2}" type="sibTrans" cxnId="{1A4A140D-9AEE-6F40-99DC-968CF63CA2EE}">
      <dgm:prSet/>
      <dgm:spPr/>
      <dgm:t>
        <a:bodyPr/>
        <a:lstStyle/>
        <a:p>
          <a:endParaRPr lang="zh-TW" altLang="en-US" sz="1600"/>
        </a:p>
      </dgm:t>
    </dgm:pt>
    <dgm:pt modelId="{D1F8C076-D8B2-6F42-B0B8-C4B666DDED81}">
      <dgm:prSet phldrT="[文字]" custT="1"/>
      <dgm:spPr/>
      <dgm:t>
        <a:bodyPr/>
        <a:lstStyle/>
        <a:p>
          <a:r>
            <a:rPr lang="en-US" altLang="zh-TW" sz="1600" dirty="0"/>
            <a:t>8</a:t>
          </a:r>
          <a:endParaRPr lang="zh-TW" altLang="en-US" sz="1600" dirty="0"/>
        </a:p>
      </dgm:t>
    </dgm:pt>
    <dgm:pt modelId="{92AE621D-5A1D-884A-89D8-559F11E660FC}" type="parTrans" cxnId="{202C20FD-31DD-C34B-922D-02AE486D96F3}">
      <dgm:prSet/>
      <dgm:spPr/>
      <dgm:t>
        <a:bodyPr/>
        <a:lstStyle/>
        <a:p>
          <a:endParaRPr lang="zh-TW" altLang="en-US" sz="1600"/>
        </a:p>
      </dgm:t>
    </dgm:pt>
    <dgm:pt modelId="{E5CE7F24-4A0A-B547-B1F9-411AF17A12E8}" type="sibTrans" cxnId="{202C20FD-31DD-C34B-922D-02AE486D96F3}">
      <dgm:prSet/>
      <dgm:spPr/>
      <dgm:t>
        <a:bodyPr/>
        <a:lstStyle/>
        <a:p>
          <a:endParaRPr lang="zh-TW" altLang="en-US" sz="1600"/>
        </a:p>
      </dgm:t>
    </dgm:pt>
    <dgm:pt modelId="{9C602B0F-402A-8843-93F5-2CA768C9C7DE}">
      <dgm:prSet phldrT="[文字]" custT="1"/>
      <dgm:spPr/>
      <dgm:t>
        <a:bodyPr/>
        <a:lstStyle/>
        <a:p>
          <a:r>
            <a:rPr lang="en-US" altLang="zh-TW" sz="1600" dirty="0"/>
            <a:t>5</a:t>
          </a:r>
          <a:endParaRPr lang="zh-TW" altLang="en-US" sz="1600" dirty="0"/>
        </a:p>
      </dgm:t>
    </dgm:pt>
    <dgm:pt modelId="{AFC76BC1-E696-0647-935D-CD98B41750C8}" type="parTrans" cxnId="{9ED99694-0A69-A946-97B1-741CF6967DA8}">
      <dgm:prSet/>
      <dgm:spPr/>
      <dgm:t>
        <a:bodyPr/>
        <a:lstStyle/>
        <a:p>
          <a:endParaRPr lang="zh-TW" altLang="en-US" sz="1600"/>
        </a:p>
      </dgm:t>
    </dgm:pt>
    <dgm:pt modelId="{A4A9D721-21FE-624B-B4CB-0AF0240B4138}" type="sibTrans" cxnId="{9ED99694-0A69-A946-97B1-741CF6967DA8}">
      <dgm:prSet/>
      <dgm:spPr/>
      <dgm:t>
        <a:bodyPr/>
        <a:lstStyle/>
        <a:p>
          <a:endParaRPr lang="zh-TW" altLang="en-US" sz="1600"/>
        </a:p>
      </dgm:t>
    </dgm:pt>
    <dgm:pt modelId="{D23B9262-D562-6440-8873-5E3E5507C133}" type="pres">
      <dgm:prSet presAssocID="{2E4B9CB1-F233-4D44-A8AB-9906EFC2FC5B}" presName="Name0" presStyleCnt="0">
        <dgm:presLayoutVars>
          <dgm:dir/>
          <dgm:resizeHandles val="exact"/>
        </dgm:presLayoutVars>
      </dgm:prSet>
      <dgm:spPr/>
    </dgm:pt>
    <dgm:pt modelId="{3260C636-2647-9349-9E16-5C77CEFDE7FC}" type="pres">
      <dgm:prSet presAssocID="{2E4B9CB1-F233-4D44-A8AB-9906EFC2FC5B}" presName="cycle" presStyleCnt="0"/>
      <dgm:spPr/>
    </dgm:pt>
    <dgm:pt modelId="{4F8E4743-F667-6E4C-9FF1-B3D238215183}" type="pres">
      <dgm:prSet presAssocID="{9C602B0F-402A-8843-93F5-2CA768C9C7DE}" presName="nodeFirstNode" presStyleLbl="node1" presStyleIdx="0" presStyleCnt="4" custScaleX="50148" custRadScaleRad="109649" custRadScaleInc="-59483">
        <dgm:presLayoutVars>
          <dgm:bulletEnabled val="1"/>
        </dgm:presLayoutVars>
      </dgm:prSet>
      <dgm:spPr/>
    </dgm:pt>
    <dgm:pt modelId="{F1BCB16B-A47B-7D46-A09D-CCB629922D6D}" type="pres">
      <dgm:prSet presAssocID="{A4A9D721-21FE-624B-B4CB-0AF0240B4138}" presName="sibTransFirstNode" presStyleLbl="bgShp" presStyleIdx="0" presStyleCnt="1" custFlipVert="1" custScaleX="2974" custScaleY="5470" custLinFactX="43278" custLinFactNeighborX="100000" custLinFactNeighborY="-81579"/>
      <dgm:spPr/>
    </dgm:pt>
    <dgm:pt modelId="{C6142701-C48E-764F-A113-49C7266BE299}" type="pres">
      <dgm:prSet presAssocID="{D0F53C26-29CA-C642-B1AF-BFE2346E22BF}" presName="nodeFollowingNodes" presStyleLbl="node1" presStyleIdx="1" presStyleCnt="4" custScaleX="50148" custRadScaleRad="86338" custRadScaleInc="-95356">
        <dgm:presLayoutVars>
          <dgm:bulletEnabled val="1"/>
        </dgm:presLayoutVars>
      </dgm:prSet>
      <dgm:spPr/>
    </dgm:pt>
    <dgm:pt modelId="{7C01BBEF-6B2E-DA49-BB96-D5796232B244}" type="pres">
      <dgm:prSet presAssocID="{A90563D4-7B90-064A-AC03-6BE91E1DF439}" presName="nodeFollowingNodes" presStyleLbl="node1" presStyleIdx="2" presStyleCnt="4" custScaleX="50148" custRadScaleRad="42309" custRadScaleInc="-69040">
        <dgm:presLayoutVars>
          <dgm:bulletEnabled val="1"/>
        </dgm:presLayoutVars>
      </dgm:prSet>
      <dgm:spPr/>
    </dgm:pt>
    <dgm:pt modelId="{3ED732C7-4696-754A-9644-B4279EC6B055}" type="pres">
      <dgm:prSet presAssocID="{D1F8C076-D8B2-6F42-B0B8-C4B666DDED81}" presName="nodeFollowingNodes" presStyleLbl="node1" presStyleIdx="3" presStyleCnt="4" custScaleX="50148" custRadScaleRad="79896" custRadScaleInc="-27814">
        <dgm:presLayoutVars>
          <dgm:bulletEnabled val="1"/>
        </dgm:presLayoutVars>
      </dgm:prSet>
      <dgm:spPr/>
    </dgm:pt>
  </dgm:ptLst>
  <dgm:cxnLst>
    <dgm:cxn modelId="{1A4A140D-9AEE-6F40-99DC-968CF63CA2EE}" srcId="{2E4B9CB1-F233-4D44-A8AB-9906EFC2FC5B}" destId="{A90563D4-7B90-064A-AC03-6BE91E1DF439}" srcOrd="2" destOrd="0" parTransId="{83674EC9-A72E-714B-8B7A-C813E98AE9AB}" sibTransId="{087EDEF0-8E63-2D4B-864C-7EE64AB7F8E2}"/>
    <dgm:cxn modelId="{09260346-2D2C-9849-93BF-69C26ECD9C34}" type="presOf" srcId="{D1F8C076-D8B2-6F42-B0B8-C4B666DDED81}" destId="{3ED732C7-4696-754A-9644-B4279EC6B055}" srcOrd="0" destOrd="0" presId="urn:microsoft.com/office/officeart/2005/8/layout/cycle3"/>
    <dgm:cxn modelId="{E885B667-1261-D744-A9A0-05F602CD959E}" type="presOf" srcId="{A4A9D721-21FE-624B-B4CB-0AF0240B4138}" destId="{F1BCB16B-A47B-7D46-A09D-CCB629922D6D}" srcOrd="0" destOrd="0" presId="urn:microsoft.com/office/officeart/2005/8/layout/cycle3"/>
    <dgm:cxn modelId="{E0883355-44EE-BF48-A231-6B90FA3F8FEF}" type="presOf" srcId="{2E4B9CB1-F233-4D44-A8AB-9906EFC2FC5B}" destId="{D23B9262-D562-6440-8873-5E3E5507C133}" srcOrd="0" destOrd="0" presId="urn:microsoft.com/office/officeart/2005/8/layout/cycle3"/>
    <dgm:cxn modelId="{7D28D17B-0D6D-7F44-AE1B-40D45D1957C6}" type="presOf" srcId="{9C602B0F-402A-8843-93F5-2CA768C9C7DE}" destId="{4F8E4743-F667-6E4C-9FF1-B3D238215183}" srcOrd="0" destOrd="0" presId="urn:microsoft.com/office/officeart/2005/8/layout/cycle3"/>
    <dgm:cxn modelId="{DE878A91-31D9-0A4E-AC92-DBF5B3607E0F}" type="presOf" srcId="{D0F53C26-29CA-C642-B1AF-BFE2346E22BF}" destId="{C6142701-C48E-764F-A113-49C7266BE299}" srcOrd="0" destOrd="0" presId="urn:microsoft.com/office/officeart/2005/8/layout/cycle3"/>
    <dgm:cxn modelId="{9ED99694-0A69-A946-97B1-741CF6967DA8}" srcId="{2E4B9CB1-F233-4D44-A8AB-9906EFC2FC5B}" destId="{9C602B0F-402A-8843-93F5-2CA768C9C7DE}" srcOrd="0" destOrd="0" parTransId="{AFC76BC1-E696-0647-935D-CD98B41750C8}" sibTransId="{A4A9D721-21FE-624B-B4CB-0AF0240B4138}"/>
    <dgm:cxn modelId="{8261269B-F28D-2743-B216-2F0A1CFE1A3A}" type="presOf" srcId="{A90563D4-7B90-064A-AC03-6BE91E1DF439}" destId="{7C01BBEF-6B2E-DA49-BB96-D5796232B244}" srcOrd="0" destOrd="0" presId="urn:microsoft.com/office/officeart/2005/8/layout/cycle3"/>
    <dgm:cxn modelId="{3A2DD4F4-EC1E-D641-BE3F-D3692832B6DA}" srcId="{2E4B9CB1-F233-4D44-A8AB-9906EFC2FC5B}" destId="{D0F53C26-29CA-C642-B1AF-BFE2346E22BF}" srcOrd="1" destOrd="0" parTransId="{DB906F40-0E7B-5D49-9C85-598E28BAD61E}" sibTransId="{A866C9B3-A2E9-D347-A2EE-2D5698CE16FE}"/>
    <dgm:cxn modelId="{202C20FD-31DD-C34B-922D-02AE486D96F3}" srcId="{2E4B9CB1-F233-4D44-A8AB-9906EFC2FC5B}" destId="{D1F8C076-D8B2-6F42-B0B8-C4B666DDED81}" srcOrd="3" destOrd="0" parTransId="{92AE621D-5A1D-884A-89D8-559F11E660FC}" sibTransId="{E5CE7F24-4A0A-B547-B1F9-411AF17A12E8}"/>
    <dgm:cxn modelId="{D49759D3-1314-DF4D-B3A9-C4012AE57ED4}" type="presParOf" srcId="{D23B9262-D562-6440-8873-5E3E5507C133}" destId="{3260C636-2647-9349-9E16-5C77CEFDE7FC}" srcOrd="0" destOrd="0" presId="urn:microsoft.com/office/officeart/2005/8/layout/cycle3"/>
    <dgm:cxn modelId="{2646DE78-6C09-9D44-B365-82912F62F5DF}" type="presParOf" srcId="{3260C636-2647-9349-9E16-5C77CEFDE7FC}" destId="{4F8E4743-F667-6E4C-9FF1-B3D238215183}" srcOrd="0" destOrd="0" presId="urn:microsoft.com/office/officeart/2005/8/layout/cycle3"/>
    <dgm:cxn modelId="{6E1A2E7B-9E77-A243-81C2-5B2B132CCD1E}" type="presParOf" srcId="{3260C636-2647-9349-9E16-5C77CEFDE7FC}" destId="{F1BCB16B-A47B-7D46-A09D-CCB629922D6D}" srcOrd="1" destOrd="0" presId="urn:microsoft.com/office/officeart/2005/8/layout/cycle3"/>
    <dgm:cxn modelId="{CEC0EA3D-4016-5F4C-8FF7-CF43F0945B49}" type="presParOf" srcId="{3260C636-2647-9349-9E16-5C77CEFDE7FC}" destId="{C6142701-C48E-764F-A113-49C7266BE299}" srcOrd="2" destOrd="0" presId="urn:microsoft.com/office/officeart/2005/8/layout/cycle3"/>
    <dgm:cxn modelId="{0EE00BC9-E4B0-1143-891E-A64885209D20}" type="presParOf" srcId="{3260C636-2647-9349-9E16-5C77CEFDE7FC}" destId="{7C01BBEF-6B2E-DA49-BB96-D5796232B244}" srcOrd="3" destOrd="0" presId="urn:microsoft.com/office/officeart/2005/8/layout/cycle3"/>
    <dgm:cxn modelId="{F0C302D0-B57E-0142-B21A-8F6CC7047307}" type="presParOf" srcId="{3260C636-2647-9349-9E16-5C77CEFDE7FC}" destId="{3ED732C7-4696-754A-9644-B4279EC6B055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E4B9CB1-F233-4D44-A8AB-9906EFC2FC5B}" type="doc">
      <dgm:prSet loTypeId="urn:microsoft.com/office/officeart/2005/8/layout/cycle3" loCatId="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zh-TW" altLang="en-US"/>
        </a:p>
      </dgm:t>
    </dgm:pt>
    <dgm:pt modelId="{D0F53C26-29CA-C642-B1AF-BFE2346E22BF}">
      <dgm:prSet phldrT="[文字]" custT="1"/>
      <dgm:spPr/>
      <dgm:t>
        <a:bodyPr/>
        <a:lstStyle/>
        <a:p>
          <a:r>
            <a:rPr lang="en-US" altLang="zh-TW" sz="1600" dirty="0"/>
            <a:t>10</a:t>
          </a:r>
          <a:endParaRPr lang="zh-TW" altLang="en-US" sz="1600" dirty="0"/>
        </a:p>
      </dgm:t>
    </dgm:pt>
    <dgm:pt modelId="{DB906F40-0E7B-5D49-9C85-598E28BAD61E}" type="parTrans" cxnId="{3A2DD4F4-EC1E-D641-BE3F-D3692832B6DA}">
      <dgm:prSet/>
      <dgm:spPr/>
      <dgm:t>
        <a:bodyPr/>
        <a:lstStyle/>
        <a:p>
          <a:endParaRPr lang="zh-TW" altLang="en-US"/>
        </a:p>
      </dgm:t>
    </dgm:pt>
    <dgm:pt modelId="{A866C9B3-A2E9-D347-A2EE-2D5698CE16FE}" type="sibTrans" cxnId="{3A2DD4F4-EC1E-D641-BE3F-D3692832B6DA}">
      <dgm:prSet/>
      <dgm:spPr/>
      <dgm:t>
        <a:bodyPr/>
        <a:lstStyle/>
        <a:p>
          <a:endParaRPr lang="zh-TW" altLang="en-US"/>
        </a:p>
      </dgm:t>
    </dgm:pt>
    <dgm:pt modelId="{A90563D4-7B90-064A-AC03-6BE91E1DF439}">
      <dgm:prSet phldrT="[文字]" custT="1"/>
      <dgm:spPr/>
      <dgm:t>
        <a:bodyPr/>
        <a:lstStyle/>
        <a:p>
          <a:r>
            <a:rPr lang="en-US" altLang="zh-TW" sz="1600" dirty="0"/>
            <a:t>12</a:t>
          </a:r>
          <a:endParaRPr lang="zh-TW" altLang="en-US" sz="1600" dirty="0"/>
        </a:p>
      </dgm:t>
    </dgm:pt>
    <dgm:pt modelId="{83674EC9-A72E-714B-8B7A-C813E98AE9AB}" type="parTrans" cxnId="{1A4A140D-9AEE-6F40-99DC-968CF63CA2EE}">
      <dgm:prSet/>
      <dgm:spPr/>
      <dgm:t>
        <a:bodyPr/>
        <a:lstStyle/>
        <a:p>
          <a:endParaRPr lang="zh-TW" altLang="en-US"/>
        </a:p>
      </dgm:t>
    </dgm:pt>
    <dgm:pt modelId="{087EDEF0-8E63-2D4B-864C-7EE64AB7F8E2}" type="sibTrans" cxnId="{1A4A140D-9AEE-6F40-99DC-968CF63CA2EE}">
      <dgm:prSet/>
      <dgm:spPr/>
      <dgm:t>
        <a:bodyPr/>
        <a:lstStyle/>
        <a:p>
          <a:endParaRPr lang="zh-TW" altLang="en-US"/>
        </a:p>
      </dgm:t>
    </dgm:pt>
    <dgm:pt modelId="{D1F8C076-D8B2-6F42-B0B8-C4B666DDED81}">
      <dgm:prSet phldrT="[文字]" custT="1"/>
      <dgm:spPr/>
      <dgm:t>
        <a:bodyPr/>
        <a:lstStyle/>
        <a:p>
          <a:r>
            <a:rPr lang="en-US" altLang="zh-TW" sz="1600" dirty="0"/>
            <a:t>11</a:t>
          </a:r>
          <a:endParaRPr lang="zh-TW" altLang="en-US" sz="1600" dirty="0"/>
        </a:p>
      </dgm:t>
    </dgm:pt>
    <dgm:pt modelId="{92AE621D-5A1D-884A-89D8-559F11E660FC}" type="parTrans" cxnId="{202C20FD-31DD-C34B-922D-02AE486D96F3}">
      <dgm:prSet/>
      <dgm:spPr/>
      <dgm:t>
        <a:bodyPr/>
        <a:lstStyle/>
        <a:p>
          <a:endParaRPr lang="zh-TW" altLang="en-US"/>
        </a:p>
      </dgm:t>
    </dgm:pt>
    <dgm:pt modelId="{E5CE7F24-4A0A-B547-B1F9-411AF17A12E8}" type="sibTrans" cxnId="{202C20FD-31DD-C34B-922D-02AE486D96F3}">
      <dgm:prSet/>
      <dgm:spPr/>
      <dgm:t>
        <a:bodyPr/>
        <a:lstStyle/>
        <a:p>
          <a:endParaRPr lang="zh-TW" altLang="en-US"/>
        </a:p>
      </dgm:t>
    </dgm:pt>
    <dgm:pt modelId="{9C602B0F-402A-8843-93F5-2CA768C9C7DE}">
      <dgm:prSet phldrT="[文字]" custT="1"/>
      <dgm:spPr/>
      <dgm:t>
        <a:bodyPr/>
        <a:lstStyle/>
        <a:p>
          <a:r>
            <a:rPr lang="en-US" altLang="zh-TW" sz="1600" dirty="0"/>
            <a:t>9</a:t>
          </a:r>
          <a:endParaRPr lang="zh-TW" altLang="en-US" sz="1600" dirty="0"/>
        </a:p>
      </dgm:t>
    </dgm:pt>
    <dgm:pt modelId="{AFC76BC1-E696-0647-935D-CD98B41750C8}" type="parTrans" cxnId="{9ED99694-0A69-A946-97B1-741CF6967DA8}">
      <dgm:prSet/>
      <dgm:spPr/>
      <dgm:t>
        <a:bodyPr/>
        <a:lstStyle/>
        <a:p>
          <a:endParaRPr lang="zh-TW" altLang="en-US"/>
        </a:p>
      </dgm:t>
    </dgm:pt>
    <dgm:pt modelId="{A4A9D721-21FE-624B-B4CB-0AF0240B4138}" type="sibTrans" cxnId="{9ED99694-0A69-A946-97B1-741CF6967DA8}">
      <dgm:prSet/>
      <dgm:spPr/>
      <dgm:t>
        <a:bodyPr/>
        <a:lstStyle/>
        <a:p>
          <a:endParaRPr lang="zh-TW" altLang="en-US"/>
        </a:p>
      </dgm:t>
    </dgm:pt>
    <dgm:pt modelId="{D23B9262-D562-6440-8873-5E3E5507C133}" type="pres">
      <dgm:prSet presAssocID="{2E4B9CB1-F233-4D44-A8AB-9906EFC2FC5B}" presName="Name0" presStyleCnt="0">
        <dgm:presLayoutVars>
          <dgm:dir/>
          <dgm:resizeHandles val="exact"/>
        </dgm:presLayoutVars>
      </dgm:prSet>
      <dgm:spPr/>
    </dgm:pt>
    <dgm:pt modelId="{3260C636-2647-9349-9E16-5C77CEFDE7FC}" type="pres">
      <dgm:prSet presAssocID="{2E4B9CB1-F233-4D44-A8AB-9906EFC2FC5B}" presName="cycle" presStyleCnt="0"/>
      <dgm:spPr/>
    </dgm:pt>
    <dgm:pt modelId="{4F8E4743-F667-6E4C-9FF1-B3D238215183}" type="pres">
      <dgm:prSet presAssocID="{9C602B0F-402A-8843-93F5-2CA768C9C7DE}" presName="nodeFirstNode" presStyleLbl="node1" presStyleIdx="0" presStyleCnt="4" custScaleX="50148" custRadScaleRad="109649" custRadScaleInc="-59483">
        <dgm:presLayoutVars>
          <dgm:bulletEnabled val="1"/>
        </dgm:presLayoutVars>
      </dgm:prSet>
      <dgm:spPr/>
    </dgm:pt>
    <dgm:pt modelId="{F1BCB16B-A47B-7D46-A09D-CCB629922D6D}" type="pres">
      <dgm:prSet presAssocID="{A4A9D721-21FE-624B-B4CB-0AF0240B4138}" presName="sibTransFirstNode" presStyleLbl="bgShp" presStyleIdx="0" presStyleCnt="1" custFlipVert="1" custScaleX="2974" custScaleY="5470" custLinFactX="43278" custLinFactNeighborX="100000" custLinFactNeighborY="-81579"/>
      <dgm:spPr/>
    </dgm:pt>
    <dgm:pt modelId="{C6142701-C48E-764F-A113-49C7266BE299}" type="pres">
      <dgm:prSet presAssocID="{D0F53C26-29CA-C642-B1AF-BFE2346E22BF}" presName="nodeFollowingNodes" presStyleLbl="node1" presStyleIdx="1" presStyleCnt="4" custScaleX="50148" custRadScaleRad="86338" custRadScaleInc="-95356">
        <dgm:presLayoutVars>
          <dgm:bulletEnabled val="1"/>
        </dgm:presLayoutVars>
      </dgm:prSet>
      <dgm:spPr/>
    </dgm:pt>
    <dgm:pt modelId="{7C01BBEF-6B2E-DA49-BB96-D5796232B244}" type="pres">
      <dgm:prSet presAssocID="{A90563D4-7B90-064A-AC03-6BE91E1DF439}" presName="nodeFollowingNodes" presStyleLbl="node1" presStyleIdx="2" presStyleCnt="4" custScaleX="50148" custRadScaleRad="42309" custRadScaleInc="-69040">
        <dgm:presLayoutVars>
          <dgm:bulletEnabled val="1"/>
        </dgm:presLayoutVars>
      </dgm:prSet>
      <dgm:spPr/>
    </dgm:pt>
    <dgm:pt modelId="{3ED732C7-4696-754A-9644-B4279EC6B055}" type="pres">
      <dgm:prSet presAssocID="{D1F8C076-D8B2-6F42-B0B8-C4B666DDED81}" presName="nodeFollowingNodes" presStyleLbl="node1" presStyleIdx="3" presStyleCnt="4" custScaleX="50148" custRadScaleRad="79896" custRadScaleInc="-27814">
        <dgm:presLayoutVars>
          <dgm:bulletEnabled val="1"/>
        </dgm:presLayoutVars>
      </dgm:prSet>
      <dgm:spPr/>
    </dgm:pt>
  </dgm:ptLst>
  <dgm:cxnLst>
    <dgm:cxn modelId="{1A4A140D-9AEE-6F40-99DC-968CF63CA2EE}" srcId="{2E4B9CB1-F233-4D44-A8AB-9906EFC2FC5B}" destId="{A90563D4-7B90-064A-AC03-6BE91E1DF439}" srcOrd="2" destOrd="0" parTransId="{83674EC9-A72E-714B-8B7A-C813E98AE9AB}" sibTransId="{087EDEF0-8E63-2D4B-864C-7EE64AB7F8E2}"/>
    <dgm:cxn modelId="{09260346-2D2C-9849-93BF-69C26ECD9C34}" type="presOf" srcId="{D1F8C076-D8B2-6F42-B0B8-C4B666DDED81}" destId="{3ED732C7-4696-754A-9644-B4279EC6B055}" srcOrd="0" destOrd="0" presId="urn:microsoft.com/office/officeart/2005/8/layout/cycle3"/>
    <dgm:cxn modelId="{E885B667-1261-D744-A9A0-05F602CD959E}" type="presOf" srcId="{A4A9D721-21FE-624B-B4CB-0AF0240B4138}" destId="{F1BCB16B-A47B-7D46-A09D-CCB629922D6D}" srcOrd="0" destOrd="0" presId="urn:microsoft.com/office/officeart/2005/8/layout/cycle3"/>
    <dgm:cxn modelId="{E0883355-44EE-BF48-A231-6B90FA3F8FEF}" type="presOf" srcId="{2E4B9CB1-F233-4D44-A8AB-9906EFC2FC5B}" destId="{D23B9262-D562-6440-8873-5E3E5507C133}" srcOrd="0" destOrd="0" presId="urn:microsoft.com/office/officeart/2005/8/layout/cycle3"/>
    <dgm:cxn modelId="{7D28D17B-0D6D-7F44-AE1B-40D45D1957C6}" type="presOf" srcId="{9C602B0F-402A-8843-93F5-2CA768C9C7DE}" destId="{4F8E4743-F667-6E4C-9FF1-B3D238215183}" srcOrd="0" destOrd="0" presId="urn:microsoft.com/office/officeart/2005/8/layout/cycle3"/>
    <dgm:cxn modelId="{DE878A91-31D9-0A4E-AC92-DBF5B3607E0F}" type="presOf" srcId="{D0F53C26-29CA-C642-B1AF-BFE2346E22BF}" destId="{C6142701-C48E-764F-A113-49C7266BE299}" srcOrd="0" destOrd="0" presId="urn:microsoft.com/office/officeart/2005/8/layout/cycle3"/>
    <dgm:cxn modelId="{9ED99694-0A69-A946-97B1-741CF6967DA8}" srcId="{2E4B9CB1-F233-4D44-A8AB-9906EFC2FC5B}" destId="{9C602B0F-402A-8843-93F5-2CA768C9C7DE}" srcOrd="0" destOrd="0" parTransId="{AFC76BC1-E696-0647-935D-CD98B41750C8}" sibTransId="{A4A9D721-21FE-624B-B4CB-0AF0240B4138}"/>
    <dgm:cxn modelId="{8261269B-F28D-2743-B216-2F0A1CFE1A3A}" type="presOf" srcId="{A90563D4-7B90-064A-AC03-6BE91E1DF439}" destId="{7C01BBEF-6B2E-DA49-BB96-D5796232B244}" srcOrd="0" destOrd="0" presId="urn:microsoft.com/office/officeart/2005/8/layout/cycle3"/>
    <dgm:cxn modelId="{3A2DD4F4-EC1E-D641-BE3F-D3692832B6DA}" srcId="{2E4B9CB1-F233-4D44-A8AB-9906EFC2FC5B}" destId="{D0F53C26-29CA-C642-B1AF-BFE2346E22BF}" srcOrd="1" destOrd="0" parTransId="{DB906F40-0E7B-5D49-9C85-598E28BAD61E}" sibTransId="{A866C9B3-A2E9-D347-A2EE-2D5698CE16FE}"/>
    <dgm:cxn modelId="{202C20FD-31DD-C34B-922D-02AE486D96F3}" srcId="{2E4B9CB1-F233-4D44-A8AB-9906EFC2FC5B}" destId="{D1F8C076-D8B2-6F42-B0B8-C4B666DDED81}" srcOrd="3" destOrd="0" parTransId="{92AE621D-5A1D-884A-89D8-559F11E660FC}" sibTransId="{E5CE7F24-4A0A-B547-B1F9-411AF17A12E8}"/>
    <dgm:cxn modelId="{D49759D3-1314-DF4D-B3A9-C4012AE57ED4}" type="presParOf" srcId="{D23B9262-D562-6440-8873-5E3E5507C133}" destId="{3260C636-2647-9349-9E16-5C77CEFDE7FC}" srcOrd="0" destOrd="0" presId="urn:microsoft.com/office/officeart/2005/8/layout/cycle3"/>
    <dgm:cxn modelId="{2646DE78-6C09-9D44-B365-82912F62F5DF}" type="presParOf" srcId="{3260C636-2647-9349-9E16-5C77CEFDE7FC}" destId="{4F8E4743-F667-6E4C-9FF1-B3D238215183}" srcOrd="0" destOrd="0" presId="urn:microsoft.com/office/officeart/2005/8/layout/cycle3"/>
    <dgm:cxn modelId="{6E1A2E7B-9E77-A243-81C2-5B2B132CCD1E}" type="presParOf" srcId="{3260C636-2647-9349-9E16-5C77CEFDE7FC}" destId="{F1BCB16B-A47B-7D46-A09D-CCB629922D6D}" srcOrd="1" destOrd="0" presId="urn:microsoft.com/office/officeart/2005/8/layout/cycle3"/>
    <dgm:cxn modelId="{CEC0EA3D-4016-5F4C-8FF7-CF43F0945B49}" type="presParOf" srcId="{3260C636-2647-9349-9E16-5C77CEFDE7FC}" destId="{C6142701-C48E-764F-A113-49C7266BE299}" srcOrd="2" destOrd="0" presId="urn:microsoft.com/office/officeart/2005/8/layout/cycle3"/>
    <dgm:cxn modelId="{0EE00BC9-E4B0-1143-891E-A64885209D20}" type="presParOf" srcId="{3260C636-2647-9349-9E16-5C77CEFDE7FC}" destId="{7C01BBEF-6B2E-DA49-BB96-D5796232B244}" srcOrd="3" destOrd="0" presId="urn:microsoft.com/office/officeart/2005/8/layout/cycle3"/>
    <dgm:cxn modelId="{F0C302D0-B57E-0142-B21A-8F6CC7047307}" type="presParOf" srcId="{3260C636-2647-9349-9E16-5C77CEFDE7FC}" destId="{3ED732C7-4696-754A-9644-B4279EC6B055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E4B9CB1-F233-4D44-A8AB-9906EFC2FC5B}" type="doc">
      <dgm:prSet loTypeId="urn:microsoft.com/office/officeart/2005/8/layout/cycle3" loCatId="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zh-TW" altLang="en-US"/>
        </a:p>
      </dgm:t>
    </dgm:pt>
    <dgm:pt modelId="{D0F53C26-29CA-C642-B1AF-BFE2346E22BF}">
      <dgm:prSet phldrT="[文字]" custT="1"/>
      <dgm:spPr/>
      <dgm:t>
        <a:bodyPr/>
        <a:lstStyle/>
        <a:p>
          <a:r>
            <a:rPr lang="en-US" altLang="zh-TW" sz="1600" dirty="0"/>
            <a:t>14</a:t>
          </a:r>
          <a:endParaRPr lang="zh-TW" altLang="en-US" sz="1600" dirty="0"/>
        </a:p>
      </dgm:t>
    </dgm:pt>
    <dgm:pt modelId="{DB906F40-0E7B-5D49-9C85-598E28BAD61E}" type="parTrans" cxnId="{3A2DD4F4-EC1E-D641-BE3F-D3692832B6DA}">
      <dgm:prSet/>
      <dgm:spPr/>
      <dgm:t>
        <a:bodyPr/>
        <a:lstStyle/>
        <a:p>
          <a:endParaRPr lang="zh-TW" altLang="en-US"/>
        </a:p>
      </dgm:t>
    </dgm:pt>
    <dgm:pt modelId="{A866C9B3-A2E9-D347-A2EE-2D5698CE16FE}" type="sibTrans" cxnId="{3A2DD4F4-EC1E-D641-BE3F-D3692832B6DA}">
      <dgm:prSet/>
      <dgm:spPr/>
      <dgm:t>
        <a:bodyPr/>
        <a:lstStyle/>
        <a:p>
          <a:endParaRPr lang="zh-TW" altLang="en-US"/>
        </a:p>
      </dgm:t>
    </dgm:pt>
    <dgm:pt modelId="{A90563D4-7B90-064A-AC03-6BE91E1DF439}">
      <dgm:prSet phldrT="[文字]" custT="1"/>
      <dgm:spPr/>
      <dgm:t>
        <a:bodyPr/>
        <a:lstStyle/>
        <a:p>
          <a:r>
            <a:rPr lang="en-US" altLang="zh-TW" sz="1600" dirty="0"/>
            <a:t>15</a:t>
          </a:r>
          <a:endParaRPr lang="zh-TW" altLang="en-US" sz="1600" dirty="0"/>
        </a:p>
      </dgm:t>
    </dgm:pt>
    <dgm:pt modelId="{83674EC9-A72E-714B-8B7A-C813E98AE9AB}" type="parTrans" cxnId="{1A4A140D-9AEE-6F40-99DC-968CF63CA2EE}">
      <dgm:prSet/>
      <dgm:spPr/>
      <dgm:t>
        <a:bodyPr/>
        <a:lstStyle/>
        <a:p>
          <a:endParaRPr lang="zh-TW" altLang="en-US"/>
        </a:p>
      </dgm:t>
    </dgm:pt>
    <dgm:pt modelId="{087EDEF0-8E63-2D4B-864C-7EE64AB7F8E2}" type="sibTrans" cxnId="{1A4A140D-9AEE-6F40-99DC-968CF63CA2EE}">
      <dgm:prSet/>
      <dgm:spPr/>
      <dgm:t>
        <a:bodyPr/>
        <a:lstStyle/>
        <a:p>
          <a:endParaRPr lang="zh-TW" altLang="en-US"/>
        </a:p>
      </dgm:t>
    </dgm:pt>
    <dgm:pt modelId="{D1F8C076-D8B2-6F42-B0B8-C4B666DDED81}">
      <dgm:prSet phldrT="[文字]" custT="1"/>
      <dgm:spPr/>
      <dgm:t>
        <a:bodyPr/>
        <a:lstStyle/>
        <a:p>
          <a:r>
            <a:rPr lang="en-US" altLang="zh-TW" sz="1600" dirty="0"/>
            <a:t>16</a:t>
          </a:r>
          <a:endParaRPr lang="zh-TW" altLang="en-US" sz="1600" dirty="0"/>
        </a:p>
      </dgm:t>
    </dgm:pt>
    <dgm:pt modelId="{92AE621D-5A1D-884A-89D8-559F11E660FC}" type="parTrans" cxnId="{202C20FD-31DD-C34B-922D-02AE486D96F3}">
      <dgm:prSet/>
      <dgm:spPr/>
      <dgm:t>
        <a:bodyPr/>
        <a:lstStyle/>
        <a:p>
          <a:endParaRPr lang="zh-TW" altLang="en-US"/>
        </a:p>
      </dgm:t>
    </dgm:pt>
    <dgm:pt modelId="{E5CE7F24-4A0A-B547-B1F9-411AF17A12E8}" type="sibTrans" cxnId="{202C20FD-31DD-C34B-922D-02AE486D96F3}">
      <dgm:prSet/>
      <dgm:spPr/>
      <dgm:t>
        <a:bodyPr/>
        <a:lstStyle/>
        <a:p>
          <a:endParaRPr lang="zh-TW" altLang="en-US"/>
        </a:p>
      </dgm:t>
    </dgm:pt>
    <dgm:pt modelId="{9C602B0F-402A-8843-93F5-2CA768C9C7DE}">
      <dgm:prSet phldrT="[文字]" custT="1"/>
      <dgm:spPr/>
      <dgm:t>
        <a:bodyPr/>
        <a:lstStyle/>
        <a:p>
          <a:r>
            <a:rPr lang="en-US" altLang="zh-TW" sz="1600" dirty="0"/>
            <a:t>13</a:t>
          </a:r>
          <a:endParaRPr lang="zh-TW" altLang="en-US" sz="1600" dirty="0"/>
        </a:p>
      </dgm:t>
    </dgm:pt>
    <dgm:pt modelId="{AFC76BC1-E696-0647-935D-CD98B41750C8}" type="parTrans" cxnId="{9ED99694-0A69-A946-97B1-741CF6967DA8}">
      <dgm:prSet/>
      <dgm:spPr/>
      <dgm:t>
        <a:bodyPr/>
        <a:lstStyle/>
        <a:p>
          <a:endParaRPr lang="zh-TW" altLang="en-US"/>
        </a:p>
      </dgm:t>
    </dgm:pt>
    <dgm:pt modelId="{A4A9D721-21FE-624B-B4CB-0AF0240B4138}" type="sibTrans" cxnId="{9ED99694-0A69-A946-97B1-741CF6967DA8}">
      <dgm:prSet/>
      <dgm:spPr/>
      <dgm:t>
        <a:bodyPr/>
        <a:lstStyle/>
        <a:p>
          <a:endParaRPr lang="zh-TW" altLang="en-US"/>
        </a:p>
      </dgm:t>
    </dgm:pt>
    <dgm:pt modelId="{D23B9262-D562-6440-8873-5E3E5507C133}" type="pres">
      <dgm:prSet presAssocID="{2E4B9CB1-F233-4D44-A8AB-9906EFC2FC5B}" presName="Name0" presStyleCnt="0">
        <dgm:presLayoutVars>
          <dgm:dir/>
          <dgm:resizeHandles val="exact"/>
        </dgm:presLayoutVars>
      </dgm:prSet>
      <dgm:spPr/>
    </dgm:pt>
    <dgm:pt modelId="{3260C636-2647-9349-9E16-5C77CEFDE7FC}" type="pres">
      <dgm:prSet presAssocID="{2E4B9CB1-F233-4D44-A8AB-9906EFC2FC5B}" presName="cycle" presStyleCnt="0"/>
      <dgm:spPr/>
    </dgm:pt>
    <dgm:pt modelId="{4F8E4743-F667-6E4C-9FF1-B3D238215183}" type="pres">
      <dgm:prSet presAssocID="{9C602B0F-402A-8843-93F5-2CA768C9C7DE}" presName="nodeFirstNode" presStyleLbl="node1" presStyleIdx="0" presStyleCnt="4" custScaleX="50148" custRadScaleRad="109649" custRadScaleInc="-59483">
        <dgm:presLayoutVars>
          <dgm:bulletEnabled val="1"/>
        </dgm:presLayoutVars>
      </dgm:prSet>
      <dgm:spPr/>
    </dgm:pt>
    <dgm:pt modelId="{F1BCB16B-A47B-7D46-A09D-CCB629922D6D}" type="pres">
      <dgm:prSet presAssocID="{A4A9D721-21FE-624B-B4CB-0AF0240B4138}" presName="sibTransFirstNode" presStyleLbl="bgShp" presStyleIdx="0" presStyleCnt="1" custFlipVert="1" custScaleX="2974" custScaleY="5470" custLinFactX="43278" custLinFactNeighborX="100000" custLinFactNeighborY="-81579"/>
      <dgm:spPr/>
    </dgm:pt>
    <dgm:pt modelId="{C6142701-C48E-764F-A113-49C7266BE299}" type="pres">
      <dgm:prSet presAssocID="{D0F53C26-29CA-C642-B1AF-BFE2346E22BF}" presName="nodeFollowingNodes" presStyleLbl="node1" presStyleIdx="1" presStyleCnt="4" custScaleX="50148" custRadScaleRad="86338" custRadScaleInc="-95356">
        <dgm:presLayoutVars>
          <dgm:bulletEnabled val="1"/>
        </dgm:presLayoutVars>
      </dgm:prSet>
      <dgm:spPr/>
    </dgm:pt>
    <dgm:pt modelId="{7C01BBEF-6B2E-DA49-BB96-D5796232B244}" type="pres">
      <dgm:prSet presAssocID="{A90563D4-7B90-064A-AC03-6BE91E1DF439}" presName="nodeFollowingNodes" presStyleLbl="node1" presStyleIdx="2" presStyleCnt="4" custScaleX="50148" custRadScaleRad="42309" custRadScaleInc="-69040">
        <dgm:presLayoutVars>
          <dgm:bulletEnabled val="1"/>
        </dgm:presLayoutVars>
      </dgm:prSet>
      <dgm:spPr/>
    </dgm:pt>
    <dgm:pt modelId="{3ED732C7-4696-754A-9644-B4279EC6B055}" type="pres">
      <dgm:prSet presAssocID="{D1F8C076-D8B2-6F42-B0B8-C4B666DDED81}" presName="nodeFollowingNodes" presStyleLbl="node1" presStyleIdx="3" presStyleCnt="4" custScaleX="50148" custRadScaleRad="79896" custRadScaleInc="-27814">
        <dgm:presLayoutVars>
          <dgm:bulletEnabled val="1"/>
        </dgm:presLayoutVars>
      </dgm:prSet>
      <dgm:spPr/>
    </dgm:pt>
  </dgm:ptLst>
  <dgm:cxnLst>
    <dgm:cxn modelId="{1A4A140D-9AEE-6F40-99DC-968CF63CA2EE}" srcId="{2E4B9CB1-F233-4D44-A8AB-9906EFC2FC5B}" destId="{A90563D4-7B90-064A-AC03-6BE91E1DF439}" srcOrd="2" destOrd="0" parTransId="{83674EC9-A72E-714B-8B7A-C813E98AE9AB}" sibTransId="{087EDEF0-8E63-2D4B-864C-7EE64AB7F8E2}"/>
    <dgm:cxn modelId="{09260346-2D2C-9849-93BF-69C26ECD9C34}" type="presOf" srcId="{D1F8C076-D8B2-6F42-B0B8-C4B666DDED81}" destId="{3ED732C7-4696-754A-9644-B4279EC6B055}" srcOrd="0" destOrd="0" presId="urn:microsoft.com/office/officeart/2005/8/layout/cycle3"/>
    <dgm:cxn modelId="{E885B667-1261-D744-A9A0-05F602CD959E}" type="presOf" srcId="{A4A9D721-21FE-624B-B4CB-0AF0240B4138}" destId="{F1BCB16B-A47B-7D46-A09D-CCB629922D6D}" srcOrd="0" destOrd="0" presId="urn:microsoft.com/office/officeart/2005/8/layout/cycle3"/>
    <dgm:cxn modelId="{E0883355-44EE-BF48-A231-6B90FA3F8FEF}" type="presOf" srcId="{2E4B9CB1-F233-4D44-A8AB-9906EFC2FC5B}" destId="{D23B9262-D562-6440-8873-5E3E5507C133}" srcOrd="0" destOrd="0" presId="urn:microsoft.com/office/officeart/2005/8/layout/cycle3"/>
    <dgm:cxn modelId="{7D28D17B-0D6D-7F44-AE1B-40D45D1957C6}" type="presOf" srcId="{9C602B0F-402A-8843-93F5-2CA768C9C7DE}" destId="{4F8E4743-F667-6E4C-9FF1-B3D238215183}" srcOrd="0" destOrd="0" presId="urn:microsoft.com/office/officeart/2005/8/layout/cycle3"/>
    <dgm:cxn modelId="{DE878A91-31D9-0A4E-AC92-DBF5B3607E0F}" type="presOf" srcId="{D0F53C26-29CA-C642-B1AF-BFE2346E22BF}" destId="{C6142701-C48E-764F-A113-49C7266BE299}" srcOrd="0" destOrd="0" presId="urn:microsoft.com/office/officeart/2005/8/layout/cycle3"/>
    <dgm:cxn modelId="{9ED99694-0A69-A946-97B1-741CF6967DA8}" srcId="{2E4B9CB1-F233-4D44-A8AB-9906EFC2FC5B}" destId="{9C602B0F-402A-8843-93F5-2CA768C9C7DE}" srcOrd="0" destOrd="0" parTransId="{AFC76BC1-E696-0647-935D-CD98B41750C8}" sibTransId="{A4A9D721-21FE-624B-B4CB-0AF0240B4138}"/>
    <dgm:cxn modelId="{8261269B-F28D-2743-B216-2F0A1CFE1A3A}" type="presOf" srcId="{A90563D4-7B90-064A-AC03-6BE91E1DF439}" destId="{7C01BBEF-6B2E-DA49-BB96-D5796232B244}" srcOrd="0" destOrd="0" presId="urn:microsoft.com/office/officeart/2005/8/layout/cycle3"/>
    <dgm:cxn modelId="{3A2DD4F4-EC1E-D641-BE3F-D3692832B6DA}" srcId="{2E4B9CB1-F233-4D44-A8AB-9906EFC2FC5B}" destId="{D0F53C26-29CA-C642-B1AF-BFE2346E22BF}" srcOrd="1" destOrd="0" parTransId="{DB906F40-0E7B-5D49-9C85-598E28BAD61E}" sibTransId="{A866C9B3-A2E9-D347-A2EE-2D5698CE16FE}"/>
    <dgm:cxn modelId="{202C20FD-31DD-C34B-922D-02AE486D96F3}" srcId="{2E4B9CB1-F233-4D44-A8AB-9906EFC2FC5B}" destId="{D1F8C076-D8B2-6F42-B0B8-C4B666DDED81}" srcOrd="3" destOrd="0" parTransId="{92AE621D-5A1D-884A-89D8-559F11E660FC}" sibTransId="{E5CE7F24-4A0A-B547-B1F9-411AF17A12E8}"/>
    <dgm:cxn modelId="{D49759D3-1314-DF4D-B3A9-C4012AE57ED4}" type="presParOf" srcId="{D23B9262-D562-6440-8873-5E3E5507C133}" destId="{3260C636-2647-9349-9E16-5C77CEFDE7FC}" srcOrd="0" destOrd="0" presId="urn:microsoft.com/office/officeart/2005/8/layout/cycle3"/>
    <dgm:cxn modelId="{2646DE78-6C09-9D44-B365-82912F62F5DF}" type="presParOf" srcId="{3260C636-2647-9349-9E16-5C77CEFDE7FC}" destId="{4F8E4743-F667-6E4C-9FF1-B3D238215183}" srcOrd="0" destOrd="0" presId="urn:microsoft.com/office/officeart/2005/8/layout/cycle3"/>
    <dgm:cxn modelId="{6E1A2E7B-9E77-A243-81C2-5B2B132CCD1E}" type="presParOf" srcId="{3260C636-2647-9349-9E16-5C77CEFDE7FC}" destId="{F1BCB16B-A47B-7D46-A09D-CCB629922D6D}" srcOrd="1" destOrd="0" presId="urn:microsoft.com/office/officeart/2005/8/layout/cycle3"/>
    <dgm:cxn modelId="{CEC0EA3D-4016-5F4C-8FF7-CF43F0945B49}" type="presParOf" srcId="{3260C636-2647-9349-9E16-5C77CEFDE7FC}" destId="{C6142701-C48E-764F-A113-49C7266BE299}" srcOrd="2" destOrd="0" presId="urn:microsoft.com/office/officeart/2005/8/layout/cycle3"/>
    <dgm:cxn modelId="{0EE00BC9-E4B0-1143-891E-A64885209D20}" type="presParOf" srcId="{3260C636-2647-9349-9E16-5C77CEFDE7FC}" destId="{7C01BBEF-6B2E-DA49-BB96-D5796232B244}" srcOrd="3" destOrd="0" presId="urn:microsoft.com/office/officeart/2005/8/layout/cycle3"/>
    <dgm:cxn modelId="{F0C302D0-B57E-0142-B21A-8F6CC7047307}" type="presParOf" srcId="{3260C636-2647-9349-9E16-5C77CEFDE7FC}" destId="{3ED732C7-4696-754A-9644-B4279EC6B055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FC534D-8A16-4BDC-BBAB-14A4D3A0D9A6}">
      <dsp:nvSpPr>
        <dsp:cNvPr id="0" name=""/>
        <dsp:cNvSpPr/>
      </dsp:nvSpPr>
      <dsp:spPr>
        <a:xfrm>
          <a:off x="1727" y="2047449"/>
          <a:ext cx="2361104" cy="13237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000" kern="1200" dirty="0"/>
            <a:t>編輯</a:t>
          </a:r>
        </a:p>
      </dsp:txBody>
      <dsp:txXfrm>
        <a:off x="663611" y="2047449"/>
        <a:ext cx="1037337" cy="1323767"/>
      </dsp:txXfrm>
    </dsp:sp>
    <dsp:sp modelId="{8DFBDE60-F201-4F71-A207-7B69C2820D11}">
      <dsp:nvSpPr>
        <dsp:cNvPr id="0" name=""/>
        <dsp:cNvSpPr/>
      </dsp:nvSpPr>
      <dsp:spPr>
        <a:xfrm>
          <a:off x="2126721" y="2047449"/>
          <a:ext cx="3533204" cy="13237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000" kern="1200" dirty="0"/>
            <a:t>驗證</a:t>
          </a:r>
          <a:r>
            <a:rPr lang="en-US" altLang="zh-TW" sz="3000" kern="1200" dirty="0"/>
            <a:t>+</a:t>
          </a:r>
          <a:r>
            <a:rPr lang="zh-TW" altLang="en-US" sz="3000" kern="1200" dirty="0"/>
            <a:t>編譯</a:t>
          </a:r>
        </a:p>
      </dsp:txBody>
      <dsp:txXfrm>
        <a:off x="2788605" y="2047449"/>
        <a:ext cx="2209437" cy="1323767"/>
      </dsp:txXfrm>
    </dsp:sp>
    <dsp:sp modelId="{CA253921-7461-46A5-BACB-880BEBE4A88A}">
      <dsp:nvSpPr>
        <dsp:cNvPr id="0" name=""/>
        <dsp:cNvSpPr/>
      </dsp:nvSpPr>
      <dsp:spPr>
        <a:xfrm>
          <a:off x="5412045" y="2047449"/>
          <a:ext cx="2361104" cy="13237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000" kern="1200" dirty="0"/>
            <a:t>燒錄</a:t>
          </a:r>
          <a:endParaRPr lang="en-US" altLang="zh-TW" sz="3000" kern="1200" dirty="0"/>
        </a:p>
      </dsp:txBody>
      <dsp:txXfrm>
        <a:off x="6073929" y="2047449"/>
        <a:ext cx="1037337" cy="1323767"/>
      </dsp:txXfrm>
    </dsp:sp>
    <dsp:sp modelId="{A4078D13-4A42-449D-AB65-9BDA7FB594FE}">
      <dsp:nvSpPr>
        <dsp:cNvPr id="0" name=""/>
        <dsp:cNvSpPr/>
      </dsp:nvSpPr>
      <dsp:spPr>
        <a:xfrm>
          <a:off x="7548809" y="2047449"/>
          <a:ext cx="3773919" cy="13237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000" kern="1200" dirty="0"/>
            <a:t>監控          </a:t>
          </a:r>
          <a:r>
            <a:rPr lang="en-US" altLang="zh-TW" sz="3000" kern="1200" dirty="0"/>
            <a:t>(</a:t>
          </a:r>
          <a:r>
            <a:rPr lang="zh-TW" altLang="en-US" sz="3000" kern="1200" dirty="0"/>
            <a:t>輸入輸出</a:t>
          </a:r>
          <a:r>
            <a:rPr lang="en-US" altLang="zh-TW" sz="3000" kern="1200" dirty="0"/>
            <a:t>)</a:t>
          </a:r>
        </a:p>
      </dsp:txBody>
      <dsp:txXfrm>
        <a:off x="8210693" y="2047449"/>
        <a:ext cx="2450152" cy="13237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BCB16B-A47B-7D46-A09D-CCB629922D6D}">
      <dsp:nvSpPr>
        <dsp:cNvPr id="0" name=""/>
        <dsp:cNvSpPr/>
      </dsp:nvSpPr>
      <dsp:spPr>
        <a:xfrm flipV="1">
          <a:off x="1950782" y="-43705"/>
          <a:ext cx="47524" cy="87410"/>
        </a:xfrm>
        <a:prstGeom prst="leftCircularArrow">
          <a:avLst>
            <a:gd name="adj1" fmla="val 4668"/>
            <a:gd name="adj2" fmla="val 272909"/>
            <a:gd name="adj3" fmla="val 14829438"/>
            <a:gd name="adj4" fmla="val 16805087"/>
            <a:gd name="adj5" fmla="val 4847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8E4743-F667-6E4C-9FF1-B3D238215183}">
      <dsp:nvSpPr>
        <dsp:cNvPr id="0" name=""/>
        <dsp:cNvSpPr/>
      </dsp:nvSpPr>
      <dsp:spPr>
        <a:xfrm>
          <a:off x="352400" y="314861"/>
          <a:ext cx="414353" cy="413131"/>
        </a:xfrm>
        <a:prstGeom prst="round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1</a:t>
          </a:r>
          <a:endParaRPr lang="zh-TW" altLang="en-US" sz="1600" kern="1200" dirty="0"/>
        </a:p>
      </dsp:txBody>
      <dsp:txXfrm>
        <a:off x="372567" y="335028"/>
        <a:ext cx="374019" cy="372797"/>
      </dsp:txXfrm>
    </dsp:sp>
    <dsp:sp modelId="{C6142701-C48E-764F-A113-49C7266BE299}">
      <dsp:nvSpPr>
        <dsp:cNvPr id="0" name=""/>
        <dsp:cNvSpPr/>
      </dsp:nvSpPr>
      <dsp:spPr>
        <a:xfrm>
          <a:off x="960400" y="314862"/>
          <a:ext cx="414353" cy="413131"/>
        </a:xfrm>
        <a:prstGeom prst="roundRect">
          <a:avLst/>
        </a:prstGeom>
        <a:solidFill>
          <a:schemeClr val="accent3">
            <a:shade val="80000"/>
            <a:hueOff val="148229"/>
            <a:satOff val="-11144"/>
            <a:lumOff val="111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2</a:t>
          </a:r>
          <a:endParaRPr lang="zh-TW" altLang="en-US" sz="1600" kern="1200" dirty="0"/>
        </a:p>
      </dsp:txBody>
      <dsp:txXfrm>
        <a:off x="980567" y="335029"/>
        <a:ext cx="374019" cy="372797"/>
      </dsp:txXfrm>
    </dsp:sp>
    <dsp:sp modelId="{7C01BBEF-6B2E-DA49-BB96-D5796232B244}">
      <dsp:nvSpPr>
        <dsp:cNvPr id="0" name=""/>
        <dsp:cNvSpPr/>
      </dsp:nvSpPr>
      <dsp:spPr>
        <a:xfrm>
          <a:off x="965267" y="933269"/>
          <a:ext cx="414353" cy="413131"/>
        </a:xfrm>
        <a:prstGeom prst="roundRect">
          <a:avLst/>
        </a:prstGeom>
        <a:solidFill>
          <a:schemeClr val="accent3">
            <a:shade val="80000"/>
            <a:hueOff val="296458"/>
            <a:satOff val="-22289"/>
            <a:lumOff val="222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3</a:t>
          </a:r>
          <a:endParaRPr lang="zh-TW" altLang="en-US" sz="1600" kern="1200" dirty="0"/>
        </a:p>
      </dsp:txBody>
      <dsp:txXfrm>
        <a:off x="985434" y="953436"/>
        <a:ext cx="374019" cy="372797"/>
      </dsp:txXfrm>
    </dsp:sp>
    <dsp:sp modelId="{3ED732C7-4696-754A-9644-B4279EC6B055}">
      <dsp:nvSpPr>
        <dsp:cNvPr id="0" name=""/>
        <dsp:cNvSpPr/>
      </dsp:nvSpPr>
      <dsp:spPr>
        <a:xfrm>
          <a:off x="349381" y="933270"/>
          <a:ext cx="414353" cy="413131"/>
        </a:xfrm>
        <a:prstGeom prst="roundRect">
          <a:avLst/>
        </a:prstGeom>
        <a:solidFill>
          <a:schemeClr val="accent3">
            <a:shade val="80000"/>
            <a:hueOff val="444686"/>
            <a:satOff val="-33433"/>
            <a:lumOff val="334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4</a:t>
          </a:r>
          <a:endParaRPr lang="zh-TW" altLang="en-US" sz="1600" kern="1200" dirty="0"/>
        </a:p>
      </dsp:txBody>
      <dsp:txXfrm>
        <a:off x="369548" y="953437"/>
        <a:ext cx="374019" cy="3727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BCB16B-A47B-7D46-A09D-CCB629922D6D}">
      <dsp:nvSpPr>
        <dsp:cNvPr id="0" name=""/>
        <dsp:cNvSpPr/>
      </dsp:nvSpPr>
      <dsp:spPr>
        <a:xfrm flipV="1">
          <a:off x="1950782" y="-43705"/>
          <a:ext cx="47524" cy="87410"/>
        </a:xfrm>
        <a:prstGeom prst="leftCircularArrow">
          <a:avLst>
            <a:gd name="adj1" fmla="val 4668"/>
            <a:gd name="adj2" fmla="val 272909"/>
            <a:gd name="adj3" fmla="val 14829438"/>
            <a:gd name="adj4" fmla="val 16805087"/>
            <a:gd name="adj5" fmla="val 4847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8E4743-F667-6E4C-9FF1-B3D238215183}">
      <dsp:nvSpPr>
        <dsp:cNvPr id="0" name=""/>
        <dsp:cNvSpPr/>
      </dsp:nvSpPr>
      <dsp:spPr>
        <a:xfrm>
          <a:off x="352400" y="314861"/>
          <a:ext cx="414353" cy="413131"/>
        </a:xfrm>
        <a:prstGeom prst="round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5</a:t>
          </a:r>
          <a:endParaRPr lang="zh-TW" altLang="en-US" sz="1600" kern="1200" dirty="0"/>
        </a:p>
      </dsp:txBody>
      <dsp:txXfrm>
        <a:off x="372567" y="335028"/>
        <a:ext cx="374019" cy="372797"/>
      </dsp:txXfrm>
    </dsp:sp>
    <dsp:sp modelId="{C6142701-C48E-764F-A113-49C7266BE299}">
      <dsp:nvSpPr>
        <dsp:cNvPr id="0" name=""/>
        <dsp:cNvSpPr/>
      </dsp:nvSpPr>
      <dsp:spPr>
        <a:xfrm>
          <a:off x="960400" y="314862"/>
          <a:ext cx="414353" cy="413131"/>
        </a:xfrm>
        <a:prstGeom prst="roundRect">
          <a:avLst/>
        </a:prstGeom>
        <a:solidFill>
          <a:schemeClr val="accent3">
            <a:shade val="80000"/>
            <a:hueOff val="148229"/>
            <a:satOff val="-11144"/>
            <a:lumOff val="111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6</a:t>
          </a:r>
          <a:endParaRPr lang="zh-TW" altLang="en-US" sz="1600" kern="1200" dirty="0"/>
        </a:p>
      </dsp:txBody>
      <dsp:txXfrm>
        <a:off x="980567" y="335029"/>
        <a:ext cx="374019" cy="372797"/>
      </dsp:txXfrm>
    </dsp:sp>
    <dsp:sp modelId="{7C01BBEF-6B2E-DA49-BB96-D5796232B244}">
      <dsp:nvSpPr>
        <dsp:cNvPr id="0" name=""/>
        <dsp:cNvSpPr/>
      </dsp:nvSpPr>
      <dsp:spPr>
        <a:xfrm>
          <a:off x="965267" y="933269"/>
          <a:ext cx="414353" cy="413131"/>
        </a:xfrm>
        <a:prstGeom prst="roundRect">
          <a:avLst/>
        </a:prstGeom>
        <a:solidFill>
          <a:schemeClr val="accent3">
            <a:shade val="80000"/>
            <a:hueOff val="296458"/>
            <a:satOff val="-22289"/>
            <a:lumOff val="222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7</a:t>
          </a:r>
          <a:endParaRPr lang="zh-TW" altLang="en-US" sz="1600" kern="1200" dirty="0"/>
        </a:p>
      </dsp:txBody>
      <dsp:txXfrm>
        <a:off x="985434" y="953436"/>
        <a:ext cx="374019" cy="372797"/>
      </dsp:txXfrm>
    </dsp:sp>
    <dsp:sp modelId="{3ED732C7-4696-754A-9644-B4279EC6B055}">
      <dsp:nvSpPr>
        <dsp:cNvPr id="0" name=""/>
        <dsp:cNvSpPr/>
      </dsp:nvSpPr>
      <dsp:spPr>
        <a:xfrm>
          <a:off x="349381" y="933270"/>
          <a:ext cx="414353" cy="413131"/>
        </a:xfrm>
        <a:prstGeom prst="roundRect">
          <a:avLst/>
        </a:prstGeom>
        <a:solidFill>
          <a:schemeClr val="accent3">
            <a:shade val="80000"/>
            <a:hueOff val="444686"/>
            <a:satOff val="-33433"/>
            <a:lumOff val="334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8</a:t>
          </a:r>
          <a:endParaRPr lang="zh-TW" altLang="en-US" sz="1600" kern="1200" dirty="0"/>
        </a:p>
      </dsp:txBody>
      <dsp:txXfrm>
        <a:off x="369548" y="953437"/>
        <a:ext cx="374019" cy="3727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BCB16B-A47B-7D46-A09D-CCB629922D6D}">
      <dsp:nvSpPr>
        <dsp:cNvPr id="0" name=""/>
        <dsp:cNvSpPr/>
      </dsp:nvSpPr>
      <dsp:spPr>
        <a:xfrm flipV="1">
          <a:off x="1950782" y="-43705"/>
          <a:ext cx="47524" cy="87410"/>
        </a:xfrm>
        <a:prstGeom prst="leftCircularArrow">
          <a:avLst>
            <a:gd name="adj1" fmla="val 4668"/>
            <a:gd name="adj2" fmla="val 272909"/>
            <a:gd name="adj3" fmla="val 14829438"/>
            <a:gd name="adj4" fmla="val 16805087"/>
            <a:gd name="adj5" fmla="val 4847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8E4743-F667-6E4C-9FF1-B3D238215183}">
      <dsp:nvSpPr>
        <dsp:cNvPr id="0" name=""/>
        <dsp:cNvSpPr/>
      </dsp:nvSpPr>
      <dsp:spPr>
        <a:xfrm>
          <a:off x="352400" y="314861"/>
          <a:ext cx="414353" cy="413131"/>
        </a:xfrm>
        <a:prstGeom prst="round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9</a:t>
          </a:r>
          <a:endParaRPr lang="zh-TW" altLang="en-US" sz="1600" kern="1200" dirty="0"/>
        </a:p>
      </dsp:txBody>
      <dsp:txXfrm>
        <a:off x="372567" y="335028"/>
        <a:ext cx="374019" cy="372797"/>
      </dsp:txXfrm>
    </dsp:sp>
    <dsp:sp modelId="{C6142701-C48E-764F-A113-49C7266BE299}">
      <dsp:nvSpPr>
        <dsp:cNvPr id="0" name=""/>
        <dsp:cNvSpPr/>
      </dsp:nvSpPr>
      <dsp:spPr>
        <a:xfrm>
          <a:off x="960400" y="314862"/>
          <a:ext cx="414353" cy="413131"/>
        </a:xfrm>
        <a:prstGeom prst="roundRect">
          <a:avLst/>
        </a:prstGeom>
        <a:solidFill>
          <a:schemeClr val="accent3">
            <a:shade val="80000"/>
            <a:hueOff val="148229"/>
            <a:satOff val="-11144"/>
            <a:lumOff val="111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10</a:t>
          </a:r>
          <a:endParaRPr lang="zh-TW" altLang="en-US" sz="1600" kern="1200" dirty="0"/>
        </a:p>
      </dsp:txBody>
      <dsp:txXfrm>
        <a:off x="980567" y="335029"/>
        <a:ext cx="374019" cy="372797"/>
      </dsp:txXfrm>
    </dsp:sp>
    <dsp:sp modelId="{7C01BBEF-6B2E-DA49-BB96-D5796232B244}">
      <dsp:nvSpPr>
        <dsp:cNvPr id="0" name=""/>
        <dsp:cNvSpPr/>
      </dsp:nvSpPr>
      <dsp:spPr>
        <a:xfrm>
          <a:off x="965267" y="933269"/>
          <a:ext cx="414353" cy="413131"/>
        </a:xfrm>
        <a:prstGeom prst="roundRect">
          <a:avLst/>
        </a:prstGeom>
        <a:solidFill>
          <a:schemeClr val="accent3">
            <a:shade val="80000"/>
            <a:hueOff val="296458"/>
            <a:satOff val="-22289"/>
            <a:lumOff val="222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12</a:t>
          </a:r>
          <a:endParaRPr lang="zh-TW" altLang="en-US" sz="1600" kern="1200" dirty="0"/>
        </a:p>
      </dsp:txBody>
      <dsp:txXfrm>
        <a:off x="985434" y="953436"/>
        <a:ext cx="374019" cy="372797"/>
      </dsp:txXfrm>
    </dsp:sp>
    <dsp:sp modelId="{3ED732C7-4696-754A-9644-B4279EC6B055}">
      <dsp:nvSpPr>
        <dsp:cNvPr id="0" name=""/>
        <dsp:cNvSpPr/>
      </dsp:nvSpPr>
      <dsp:spPr>
        <a:xfrm>
          <a:off x="349381" y="933270"/>
          <a:ext cx="414353" cy="413131"/>
        </a:xfrm>
        <a:prstGeom prst="roundRect">
          <a:avLst/>
        </a:prstGeom>
        <a:solidFill>
          <a:schemeClr val="accent3">
            <a:shade val="80000"/>
            <a:hueOff val="444686"/>
            <a:satOff val="-33433"/>
            <a:lumOff val="334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11</a:t>
          </a:r>
          <a:endParaRPr lang="zh-TW" altLang="en-US" sz="1600" kern="1200" dirty="0"/>
        </a:p>
      </dsp:txBody>
      <dsp:txXfrm>
        <a:off x="369548" y="953437"/>
        <a:ext cx="374019" cy="37279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BCB16B-A47B-7D46-A09D-CCB629922D6D}">
      <dsp:nvSpPr>
        <dsp:cNvPr id="0" name=""/>
        <dsp:cNvSpPr/>
      </dsp:nvSpPr>
      <dsp:spPr>
        <a:xfrm flipV="1">
          <a:off x="1950782" y="-43705"/>
          <a:ext cx="47524" cy="87410"/>
        </a:xfrm>
        <a:prstGeom prst="leftCircularArrow">
          <a:avLst>
            <a:gd name="adj1" fmla="val 4668"/>
            <a:gd name="adj2" fmla="val 272909"/>
            <a:gd name="adj3" fmla="val 14829438"/>
            <a:gd name="adj4" fmla="val 16805087"/>
            <a:gd name="adj5" fmla="val 4847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8E4743-F667-6E4C-9FF1-B3D238215183}">
      <dsp:nvSpPr>
        <dsp:cNvPr id="0" name=""/>
        <dsp:cNvSpPr/>
      </dsp:nvSpPr>
      <dsp:spPr>
        <a:xfrm>
          <a:off x="352400" y="314861"/>
          <a:ext cx="414353" cy="413131"/>
        </a:xfrm>
        <a:prstGeom prst="round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13</a:t>
          </a:r>
          <a:endParaRPr lang="zh-TW" altLang="en-US" sz="1600" kern="1200" dirty="0"/>
        </a:p>
      </dsp:txBody>
      <dsp:txXfrm>
        <a:off x="372567" y="335028"/>
        <a:ext cx="374019" cy="372797"/>
      </dsp:txXfrm>
    </dsp:sp>
    <dsp:sp modelId="{C6142701-C48E-764F-A113-49C7266BE299}">
      <dsp:nvSpPr>
        <dsp:cNvPr id="0" name=""/>
        <dsp:cNvSpPr/>
      </dsp:nvSpPr>
      <dsp:spPr>
        <a:xfrm>
          <a:off x="960400" y="314862"/>
          <a:ext cx="414353" cy="413131"/>
        </a:xfrm>
        <a:prstGeom prst="roundRect">
          <a:avLst/>
        </a:prstGeom>
        <a:solidFill>
          <a:schemeClr val="accent3">
            <a:shade val="80000"/>
            <a:hueOff val="148229"/>
            <a:satOff val="-11144"/>
            <a:lumOff val="111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14</a:t>
          </a:r>
          <a:endParaRPr lang="zh-TW" altLang="en-US" sz="1600" kern="1200" dirty="0"/>
        </a:p>
      </dsp:txBody>
      <dsp:txXfrm>
        <a:off x="980567" y="335029"/>
        <a:ext cx="374019" cy="372797"/>
      </dsp:txXfrm>
    </dsp:sp>
    <dsp:sp modelId="{7C01BBEF-6B2E-DA49-BB96-D5796232B244}">
      <dsp:nvSpPr>
        <dsp:cNvPr id="0" name=""/>
        <dsp:cNvSpPr/>
      </dsp:nvSpPr>
      <dsp:spPr>
        <a:xfrm>
          <a:off x="965267" y="933269"/>
          <a:ext cx="414353" cy="413131"/>
        </a:xfrm>
        <a:prstGeom prst="roundRect">
          <a:avLst/>
        </a:prstGeom>
        <a:solidFill>
          <a:schemeClr val="accent3">
            <a:shade val="80000"/>
            <a:hueOff val="296458"/>
            <a:satOff val="-22289"/>
            <a:lumOff val="222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15</a:t>
          </a:r>
          <a:endParaRPr lang="zh-TW" altLang="en-US" sz="1600" kern="1200" dirty="0"/>
        </a:p>
      </dsp:txBody>
      <dsp:txXfrm>
        <a:off x="985434" y="953436"/>
        <a:ext cx="374019" cy="372797"/>
      </dsp:txXfrm>
    </dsp:sp>
    <dsp:sp modelId="{3ED732C7-4696-754A-9644-B4279EC6B055}">
      <dsp:nvSpPr>
        <dsp:cNvPr id="0" name=""/>
        <dsp:cNvSpPr/>
      </dsp:nvSpPr>
      <dsp:spPr>
        <a:xfrm>
          <a:off x="349381" y="933270"/>
          <a:ext cx="414353" cy="413131"/>
        </a:xfrm>
        <a:prstGeom prst="roundRect">
          <a:avLst/>
        </a:prstGeom>
        <a:solidFill>
          <a:schemeClr val="accent3">
            <a:shade val="80000"/>
            <a:hueOff val="444686"/>
            <a:satOff val="-33433"/>
            <a:lumOff val="334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16</a:t>
          </a:r>
          <a:endParaRPr lang="zh-TW" altLang="en-US" sz="1600" kern="1200" dirty="0"/>
        </a:p>
      </dsp:txBody>
      <dsp:txXfrm>
        <a:off x="369548" y="953437"/>
        <a:ext cx="374019" cy="3727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93C4BA-8DD1-4203-89FE-CCF2348BDE75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C29A3-9B47-4A73-BDC2-B335115DFE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9907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0052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檢查所有零件 要有一條線和</a:t>
            </a:r>
            <a:r>
              <a:rPr lang="en-US" altLang="zh-TW" dirty="0"/>
              <a:t>BOT </a:t>
            </a:r>
            <a:r>
              <a:rPr lang="zh-TW" altLang="en-US" dirty="0"/>
              <a:t>確定</a:t>
            </a:r>
            <a:r>
              <a:rPr lang="en-US" altLang="zh-TW" dirty="0"/>
              <a:t>BOT</a:t>
            </a:r>
            <a:r>
              <a:rPr lang="zh-TW" altLang="en-US" dirty="0"/>
              <a:t>有電 有無壞損 上機測試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27371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070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4193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正常上傳完要叫三聲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9203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延遲問題，頻率相撞問題，距離問題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7891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延遲問題，頻率相撞問題，距離問題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92657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298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66071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36166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4561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為什麼需要程式碼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功用是什麼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55795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00776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62158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0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88294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46450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09627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29198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45415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77833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顯示字串，可程式控制顯示的字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3176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16814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數值設在</a:t>
            </a:r>
            <a:r>
              <a:rPr lang="en-US" altLang="zh-TW" dirty="0"/>
              <a:t>50~255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4807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08686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87280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8951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56835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03213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20~30min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29765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47396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96332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3027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3870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62942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82182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94679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80900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58714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39245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37431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77846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05275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9290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檢查所有零件 要有一條線和</a:t>
            </a:r>
            <a:r>
              <a:rPr lang="en-US" altLang="zh-TW" dirty="0"/>
              <a:t>BOT </a:t>
            </a:r>
            <a:r>
              <a:rPr lang="zh-TW" altLang="en-US" dirty="0"/>
              <a:t>確定</a:t>
            </a:r>
            <a:r>
              <a:rPr lang="en-US" altLang="zh-TW" dirty="0"/>
              <a:t>BOT</a:t>
            </a:r>
            <a:r>
              <a:rPr lang="zh-TW" altLang="en-US" dirty="0"/>
              <a:t>有電 有無壞損 上機測試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34416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21718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定位藍芽都要開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85722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39954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57818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65955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鎖定顏色輸入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04008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鎖定顏色輸入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6164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檢查所有零件 要有一條線和</a:t>
            </a:r>
            <a:r>
              <a:rPr lang="en-US" altLang="zh-TW" dirty="0"/>
              <a:t>BOT </a:t>
            </a:r>
            <a:r>
              <a:rPr lang="zh-TW" altLang="en-US" dirty="0"/>
              <a:t>確定</a:t>
            </a:r>
            <a:r>
              <a:rPr lang="en-US" altLang="zh-TW" dirty="0"/>
              <a:t>BOT</a:t>
            </a:r>
            <a:r>
              <a:rPr lang="zh-TW" altLang="en-US" dirty="0"/>
              <a:t>有電 有無壞損 上機測試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2926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檢查所有零件 要有一條線和</a:t>
            </a:r>
            <a:r>
              <a:rPr lang="en-US" altLang="zh-TW" dirty="0"/>
              <a:t>BOT </a:t>
            </a:r>
            <a:r>
              <a:rPr lang="zh-TW" altLang="en-US" dirty="0"/>
              <a:t>確定</a:t>
            </a:r>
            <a:r>
              <a:rPr lang="en-US" altLang="zh-TW" dirty="0"/>
              <a:t>BOT</a:t>
            </a:r>
            <a:r>
              <a:rPr lang="zh-TW" altLang="en-US" dirty="0"/>
              <a:t>有電 有無壞損 上機測試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1663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檢查所有零件 要有一條線和</a:t>
            </a:r>
            <a:r>
              <a:rPr lang="en-US" altLang="zh-TW" dirty="0"/>
              <a:t>BOT </a:t>
            </a:r>
            <a:r>
              <a:rPr lang="zh-TW" altLang="en-US" dirty="0"/>
              <a:t>確定</a:t>
            </a:r>
            <a:r>
              <a:rPr lang="en-US" altLang="zh-TW" dirty="0"/>
              <a:t>BOT</a:t>
            </a:r>
            <a:r>
              <a:rPr lang="zh-TW" altLang="en-US" dirty="0"/>
              <a:t>有電 有無壞損 上機測試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4234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檢查所有零件 要有一條線和</a:t>
            </a:r>
            <a:r>
              <a:rPr lang="en-US" altLang="zh-TW" dirty="0"/>
              <a:t>BOT </a:t>
            </a:r>
            <a:r>
              <a:rPr lang="zh-TW" altLang="en-US" dirty="0"/>
              <a:t>確定</a:t>
            </a:r>
            <a:r>
              <a:rPr lang="en-US" altLang="zh-TW" dirty="0"/>
              <a:t>BOT</a:t>
            </a:r>
            <a:r>
              <a:rPr lang="zh-TW" altLang="en-US" dirty="0"/>
              <a:t>有電 有無壞損 上機測試 左</a:t>
            </a:r>
            <a:r>
              <a:rPr lang="en-US" altLang="zh-TW" dirty="0"/>
              <a:t>M1 </a:t>
            </a:r>
            <a:r>
              <a:rPr lang="zh-TW" altLang="en-US" dirty="0"/>
              <a:t>右</a:t>
            </a:r>
            <a:r>
              <a:rPr lang="en-US" altLang="zh-TW" dirty="0"/>
              <a:t>M2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898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zh-TW" altLang="en-US" noProof="0"/>
              <a:t>按一下以編輯母片子標題樣式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92039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項物件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27881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zh-TW" altLang="en-US" noProof="0"/>
              <a:t>按一下圖示以新增圖片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zh-TW" altLang="en-US" noProof="0"/>
              <a:t>按一下圖示以新增圖片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zh-TW" altLang="en-US" noProof="0"/>
              <a:t>按一下圖示以新增圖片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zh-TW" altLang="en-US" noProof="0"/>
              <a:t>按一下圖示以新增圖片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zh-TW" altLang="en-US" noProof="0"/>
              <a:t>按一下圖示以新增圖片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6433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233857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7781896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noProof="0"/>
              <a:t>按一下圖示以新增圖片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903226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內容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23322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74861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102859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34851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998118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zh-TW" altLang="en-US" noProof="0"/>
              <a:t>按一下以編輯母片文字樣式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1670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5209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</p:txBody>
      </p:sp>
    </p:spTree>
    <p:extLst>
      <p:ext uri="{BB962C8B-B14F-4D97-AF65-F5344CB8AC3E}">
        <p14:creationId xmlns:p14="http://schemas.microsoft.com/office/powerpoint/2010/main" val="1305598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215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675407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92087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47928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noProof="0"/>
              <a:t>按一下以編輯母片標題樣式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6554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36">
          <p15:clr>
            <a:srgbClr val="F26B43"/>
          </p15:clr>
        </p15:guide>
        <p15:guide id="4" orient="horz" pos="336">
          <p15:clr>
            <a:srgbClr val="F26B43"/>
          </p15:clr>
        </p15:guide>
        <p15:guide id="5" pos="7344">
          <p15:clr>
            <a:srgbClr val="F26B43"/>
          </p15:clr>
        </p15:guide>
        <p15:guide id="6" orient="horz" pos="39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11" Type="http://schemas.openxmlformats.org/officeDocument/2006/relationships/diagramQuickStyle" Target="../diagrams/quickStyle2.xml"/><Relationship Id="rId5" Type="http://schemas.openxmlformats.org/officeDocument/2006/relationships/image" Target="../media/image17.jpeg"/><Relationship Id="rId10" Type="http://schemas.openxmlformats.org/officeDocument/2006/relationships/diagramLayout" Target="../diagrams/layout2.xml"/><Relationship Id="rId4" Type="http://schemas.openxmlformats.org/officeDocument/2006/relationships/image" Target="../media/image2.png"/><Relationship Id="rId9" Type="http://schemas.openxmlformats.org/officeDocument/2006/relationships/diagramData" Target="../diagrams/data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microsoft.com/office/2007/relationships/diagramDrawing" Target="../diagrams/drawing3.xml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diagramColors" Target="../diagrams/colors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11" Type="http://schemas.openxmlformats.org/officeDocument/2006/relationships/diagramQuickStyle" Target="../diagrams/quickStyle3.xml"/><Relationship Id="rId5" Type="http://schemas.openxmlformats.org/officeDocument/2006/relationships/image" Target="../media/image21.png"/><Relationship Id="rId10" Type="http://schemas.openxmlformats.org/officeDocument/2006/relationships/diagramLayout" Target="../diagrams/layout3.xml"/><Relationship Id="rId4" Type="http://schemas.openxmlformats.org/officeDocument/2006/relationships/image" Target="../media/image2.png"/><Relationship Id="rId9" Type="http://schemas.openxmlformats.org/officeDocument/2006/relationships/diagramData" Target="../diagrams/data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microsoft.com/office/2007/relationships/diagramDrawing" Target="../diagrams/drawing4.xml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12" Type="http://schemas.openxmlformats.org/officeDocument/2006/relationships/diagramColors" Target="../diagrams/colors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11" Type="http://schemas.openxmlformats.org/officeDocument/2006/relationships/diagramQuickStyle" Target="../diagrams/quickStyle4.xml"/><Relationship Id="rId5" Type="http://schemas.openxmlformats.org/officeDocument/2006/relationships/image" Target="../media/image25.png"/><Relationship Id="rId10" Type="http://schemas.openxmlformats.org/officeDocument/2006/relationships/diagramLayout" Target="../diagrams/layout4.xml"/><Relationship Id="rId4" Type="http://schemas.openxmlformats.org/officeDocument/2006/relationships/image" Target="../media/image2.png"/><Relationship Id="rId9" Type="http://schemas.openxmlformats.org/officeDocument/2006/relationships/diagramData" Target="../diagrams/data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microsoft.com/office/2007/relationships/diagramDrawing" Target="../diagrams/drawing5.xml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12" Type="http://schemas.openxmlformats.org/officeDocument/2006/relationships/diagramColors" Target="../diagrams/colors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11" Type="http://schemas.openxmlformats.org/officeDocument/2006/relationships/diagramQuickStyle" Target="../diagrams/quickStyle5.xml"/><Relationship Id="rId5" Type="http://schemas.openxmlformats.org/officeDocument/2006/relationships/image" Target="../media/image29.png"/><Relationship Id="rId10" Type="http://schemas.openxmlformats.org/officeDocument/2006/relationships/diagramLayout" Target="../diagrams/layout5.xml"/><Relationship Id="rId4" Type="http://schemas.openxmlformats.org/officeDocument/2006/relationships/image" Target="../media/image2.png"/><Relationship Id="rId9" Type="http://schemas.openxmlformats.org/officeDocument/2006/relationships/diagramData" Target="../diagrams/data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8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appstatic.makeblock.com/extension/makeblock_2.0.4.aix" TargetMode="External"/><Relationship Id="rId5" Type="http://schemas.openxmlformats.org/officeDocument/2006/relationships/image" Target="../media/image52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3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3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4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9.png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1.png"/><Relationship Id="rId5" Type="http://schemas.openxmlformats.org/officeDocument/2006/relationships/image" Target="../media/image69.png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2.png"/><Relationship Id="rId5" Type="http://schemas.openxmlformats.org/officeDocument/2006/relationships/image" Target="../media/image69.png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5.png"/><Relationship Id="rId5" Type="http://schemas.openxmlformats.org/officeDocument/2006/relationships/image" Target="../media/image73.png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6.png"/><Relationship Id="rId5" Type="http://schemas.openxmlformats.org/officeDocument/2006/relationships/image" Target="../media/image73.png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0.png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jp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7.jpg"/><Relationship Id="rId4" Type="http://schemas.openxmlformats.org/officeDocument/2006/relationships/image" Target="../media/image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9.jpg"/><Relationship Id="rId5" Type="http://schemas.openxmlformats.org/officeDocument/2006/relationships/image" Target="../media/image88.jp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1488" y="1944914"/>
            <a:ext cx="7077456" cy="1694398"/>
          </a:xfrm>
        </p:spPr>
        <p:txBody>
          <a:bodyPr/>
          <a:lstStyle/>
          <a:p>
            <a:r>
              <a:rPr lang="zh-TW" altLang="en-US" dirty="0"/>
              <a:t>機器人動起來</a:t>
            </a:r>
            <a:br>
              <a:rPr lang="en-US" altLang="zh-TW" dirty="0"/>
            </a:br>
            <a:r>
              <a:rPr lang="en-US" altLang="zh-TW" sz="3600" dirty="0"/>
              <a:t>Using </a:t>
            </a:r>
            <a:r>
              <a:rPr lang="en-US" altLang="zh-TW" sz="3600" dirty="0" err="1"/>
              <a:t>Mbot</a:t>
            </a:r>
            <a:r>
              <a:rPr lang="zh-TW" altLang="en-US" sz="3600" dirty="0"/>
              <a:t> ＆ </a:t>
            </a:r>
            <a:r>
              <a:rPr lang="en-US" altLang="zh-TW" sz="3600" dirty="0"/>
              <a:t>APP</a:t>
            </a:r>
            <a:r>
              <a:rPr lang="zh-TW" altLang="en-US" sz="3600" dirty="0"/>
              <a:t> </a:t>
            </a:r>
            <a:r>
              <a:rPr lang="en-US" altLang="zh-TW" sz="3600" dirty="0"/>
              <a:t>inventor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FA116F1-BC3A-440B-8D1C-71D46360F1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830464"/>
            <a:ext cx="8668512" cy="1694399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國立臺灣師範大學電機工程學系</a:t>
            </a:r>
            <a:endParaRPr lang="en-US" altLang="zh-TW" sz="2000" dirty="0"/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地址：台北市大安區和平東路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段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162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號 圖書館校區 科技學院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樓</a:t>
            </a:r>
            <a:endParaRPr lang="en-US" altLang="zh-TW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電話：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02-77343568	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傳真：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02-23515092</a:t>
            </a:r>
            <a:endParaRPr lang="zh-TW" altLang="en-US" sz="2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931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What’s IDE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41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IDE(Integrated Development Environment)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全稱整合開發環境，提供使用者同時進行編輯、編譯、燒錄、監控等多項功能的平台，而不需要一次打開多款軟體。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graphicFrame>
        <p:nvGraphicFramePr>
          <p:cNvPr id="11" name="資料庫圖表 10">
            <a:extLst>
              <a:ext uri="{FF2B5EF4-FFF2-40B4-BE49-F238E27FC236}">
                <a16:creationId xmlns:a16="http://schemas.microsoft.com/office/drawing/2014/main" id="{C54B252B-5C57-4B67-B89A-92D823A0FE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0325997"/>
              </p:ext>
            </p:extLst>
          </p:nvPr>
        </p:nvGraphicFramePr>
        <p:xfrm>
          <a:off x="443365" y="1825625"/>
          <a:ext cx="1132445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284410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1FA116F1-BC3A-440B-8D1C-71D46360F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sz="20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CH2 Install and set</a:t>
            </a:r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2922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CH2-1 </a:t>
            </a:r>
            <a:r>
              <a:rPr lang="en-US" altLang="zh-TW" dirty="0" err="1"/>
              <a:t>Mbot</a:t>
            </a:r>
            <a:r>
              <a:rPr lang="en-US" altLang="zh-TW" dirty="0"/>
              <a:t> assemble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2FBA4162-9C94-4F0C-ABD1-41DD5CA22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297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Components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382" y="1825625"/>
            <a:ext cx="1121523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zh-TW" altLang="en-US" sz="3200" dirty="0">
              <a:latin typeface="+mj-lt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1" name="table">
            <a:extLst>
              <a:ext uri="{FF2B5EF4-FFF2-40B4-BE49-F238E27FC236}">
                <a16:creationId xmlns:a16="http://schemas.microsoft.com/office/drawing/2014/main" id="{A22237AA-BD88-423B-8E01-7DBD91177D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382" y="1485192"/>
            <a:ext cx="4549985" cy="4565586"/>
          </a:xfrm>
          <a:prstGeom prst="rect">
            <a:avLst/>
          </a:prstGeom>
        </p:spPr>
      </p:pic>
      <p:pic>
        <p:nvPicPr>
          <p:cNvPr id="12" name="Picture 2" descr="Me Line Follower">
            <a:extLst>
              <a:ext uri="{FF2B5EF4-FFF2-40B4-BE49-F238E27FC236}">
                <a16:creationId xmlns:a16="http://schemas.microsoft.com/office/drawing/2014/main" id="{288EB8DD-A71B-485B-A655-EE78BB2412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0" t="19176" r="7699" b="16602"/>
          <a:stretch/>
        </p:blipFill>
        <p:spPr bwMode="auto">
          <a:xfrm>
            <a:off x="6032848" y="4001294"/>
            <a:ext cx="2338144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mCore - Main Control Board for mBot">
            <a:extLst>
              <a:ext uri="{FF2B5EF4-FFF2-40B4-BE49-F238E27FC236}">
                <a16:creationId xmlns:a16="http://schemas.microsoft.com/office/drawing/2014/main" id="{E29223AB-D421-47EF-8509-89421D0B40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15" b="13385"/>
          <a:stretch/>
        </p:blipFill>
        <p:spPr bwMode="auto">
          <a:xfrm>
            <a:off x="6697867" y="1456665"/>
            <a:ext cx="3752144" cy="231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「mcore ultrasonic」的圖片搜尋結果">
            <a:extLst>
              <a:ext uri="{FF2B5EF4-FFF2-40B4-BE49-F238E27FC236}">
                <a16:creationId xmlns:a16="http://schemas.microsoft.com/office/drawing/2014/main" id="{62EC4853-6E3B-4BCB-AD21-B3044E7B75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0" t="16736" r="10689" b="16736"/>
          <a:stretch/>
        </p:blipFill>
        <p:spPr bwMode="auto">
          <a:xfrm>
            <a:off x="9005026" y="4001294"/>
            <a:ext cx="2086363" cy="1800000"/>
          </a:xfrm>
          <a:prstGeom prst="rect">
            <a:avLst/>
          </a:prstGeom>
          <a:noFill/>
          <a:ln w="76200">
            <a:noFill/>
          </a:ln>
        </p:spPr>
      </p:pic>
    </p:spTree>
    <p:extLst>
      <p:ext uri="{BB962C8B-B14F-4D97-AF65-F5344CB8AC3E}">
        <p14:creationId xmlns:p14="http://schemas.microsoft.com/office/powerpoint/2010/main" val="2506305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Assemble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46" name="Picture 2" descr="http://www.makeblock.com/image/cache/catalog/f/355/70015_3__57347-800x800.JPG">
            <a:extLst>
              <a:ext uri="{FF2B5EF4-FFF2-40B4-BE49-F238E27FC236}">
                <a16:creationId xmlns:a16="http://schemas.microsoft.com/office/drawing/2014/main" id="{F9348A04-BDF2-44A4-B4BD-F9A4983D8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999" y="1520548"/>
            <a:ext cx="2020876" cy="202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圓角矩形 4">
            <a:extLst>
              <a:ext uri="{FF2B5EF4-FFF2-40B4-BE49-F238E27FC236}">
                <a16:creationId xmlns:a16="http://schemas.microsoft.com/office/drawing/2014/main" id="{E6B6C3E2-DDAE-4C3C-9FA9-82E7B5ECD3A2}"/>
              </a:ext>
            </a:extLst>
          </p:cNvPr>
          <p:cNvSpPr/>
          <p:nvPr/>
        </p:nvSpPr>
        <p:spPr>
          <a:xfrm>
            <a:off x="4355433" y="3566055"/>
            <a:ext cx="1398913" cy="46564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工具介紹</a:t>
            </a:r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012FD943-AFC1-43BA-892C-71AC3E706D38}"/>
              </a:ext>
            </a:extLst>
          </p:cNvPr>
          <p:cNvGrpSpPr/>
          <p:nvPr/>
        </p:nvGrpSpPr>
        <p:grpSpPr>
          <a:xfrm>
            <a:off x="6551460" y="1523418"/>
            <a:ext cx="5155438" cy="2499336"/>
            <a:chOff x="4668388" y="1426593"/>
            <a:chExt cx="4776173" cy="2318763"/>
          </a:xfrm>
        </p:grpSpPr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4C496327-71C1-48E2-9CAB-40F2A8CC7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63713" y="1426593"/>
              <a:ext cx="2865839" cy="1872208"/>
            </a:xfrm>
            <a:prstGeom prst="rect">
              <a:avLst/>
            </a:prstGeom>
          </p:spPr>
        </p:pic>
        <p:sp>
          <p:nvSpPr>
            <p:cNvPr id="50" name="圓角矩形 4">
              <a:extLst>
                <a:ext uri="{FF2B5EF4-FFF2-40B4-BE49-F238E27FC236}">
                  <a16:creationId xmlns:a16="http://schemas.microsoft.com/office/drawing/2014/main" id="{A68878E5-C3D0-404D-A759-411952288FAF}"/>
                </a:ext>
              </a:extLst>
            </p:cNvPr>
            <p:cNvSpPr/>
            <p:nvPr/>
          </p:nvSpPr>
          <p:spPr>
            <a:xfrm>
              <a:off x="7968561" y="1431729"/>
              <a:ext cx="1476000" cy="792112"/>
            </a:xfrm>
            <a:prstGeom prst="roundRect">
              <a:avLst>
                <a:gd name="adj" fmla="val 4646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64291" tIns="32146" rIns="64291" bIns="32146" rtlCol="0" anchor="ctr"/>
            <a:lstStyle/>
            <a:p>
              <a:r>
                <a:rPr lang="zh-TW" altLang="en-US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直流馬達 </a:t>
              </a:r>
              <a:r>
                <a:rPr lang="en-US" altLang="zh-TW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x 1</a:t>
              </a:r>
            </a:p>
            <a:p>
              <a:r>
                <a:rPr lang="zh-TW" altLang="en-US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十字長螺絲 </a:t>
              </a:r>
              <a:r>
                <a:rPr lang="en-US" altLang="zh-TW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x2</a:t>
              </a:r>
            </a:p>
            <a:p>
              <a:r>
                <a:rPr lang="zh-TW" altLang="en-US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螺帽 </a:t>
              </a:r>
              <a:r>
                <a:rPr lang="en-US" altLang="zh-TW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x2</a:t>
              </a:r>
            </a:p>
          </p:txBody>
        </p:sp>
        <p:sp>
          <p:nvSpPr>
            <p:cNvPr id="51" name="圓角矩形 6">
              <a:extLst>
                <a:ext uri="{FF2B5EF4-FFF2-40B4-BE49-F238E27FC236}">
                  <a16:creationId xmlns:a16="http://schemas.microsoft.com/office/drawing/2014/main" id="{E142BBE5-233C-4937-858D-0BB0A16DEF58}"/>
                </a:ext>
              </a:extLst>
            </p:cNvPr>
            <p:cNvSpPr/>
            <p:nvPr/>
          </p:nvSpPr>
          <p:spPr>
            <a:xfrm>
              <a:off x="4668388" y="3313356"/>
              <a:ext cx="1296000" cy="4320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64291" tIns="32146" rIns="64291" bIns="32146" rtlCol="0" anchor="ctr"/>
            <a:lstStyle/>
            <a:p>
              <a:pPr algn="ctr"/>
              <a:r>
                <a:rPr lang="zh-TW" altLang="en-US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馬達安裝</a:t>
              </a:r>
            </a:p>
          </p:txBody>
        </p:sp>
      </p:grp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0D1365DE-2742-4A14-9489-EC8CF0FE00DF}"/>
              </a:ext>
            </a:extLst>
          </p:cNvPr>
          <p:cNvGrpSpPr/>
          <p:nvPr/>
        </p:nvGrpSpPr>
        <p:grpSpPr>
          <a:xfrm>
            <a:off x="6583589" y="4121763"/>
            <a:ext cx="5198110" cy="2344517"/>
            <a:chOff x="4904976" y="3830212"/>
            <a:chExt cx="4815704" cy="2175129"/>
          </a:xfrm>
        </p:grpSpPr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33DBE3D3-D1D1-4921-BC23-A02A6A0338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3430"/>
            <a:stretch/>
          </p:blipFill>
          <p:spPr>
            <a:xfrm>
              <a:off x="5220855" y="4287943"/>
              <a:ext cx="2962233" cy="1717398"/>
            </a:xfrm>
            <a:prstGeom prst="rect">
              <a:avLst/>
            </a:prstGeom>
          </p:spPr>
        </p:pic>
        <p:sp>
          <p:nvSpPr>
            <p:cNvPr id="54" name="圓角矩形 6">
              <a:extLst>
                <a:ext uri="{FF2B5EF4-FFF2-40B4-BE49-F238E27FC236}">
                  <a16:creationId xmlns:a16="http://schemas.microsoft.com/office/drawing/2014/main" id="{97863765-2E1E-4CAD-85F5-9680F9C05670}"/>
                </a:ext>
              </a:extLst>
            </p:cNvPr>
            <p:cNvSpPr/>
            <p:nvPr/>
          </p:nvSpPr>
          <p:spPr>
            <a:xfrm>
              <a:off x="4904976" y="3830212"/>
              <a:ext cx="1296000" cy="4320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64291" tIns="32146" rIns="64291" bIns="32146" rtlCol="0" anchor="ctr"/>
            <a:lstStyle/>
            <a:p>
              <a:pPr algn="ctr"/>
              <a:r>
                <a:rPr lang="zh-TW" altLang="en-US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馬達安裝</a:t>
              </a:r>
            </a:p>
          </p:txBody>
        </p:sp>
        <p:sp>
          <p:nvSpPr>
            <p:cNvPr id="55" name="圓角矩形 4">
              <a:extLst>
                <a:ext uri="{FF2B5EF4-FFF2-40B4-BE49-F238E27FC236}">
                  <a16:creationId xmlns:a16="http://schemas.microsoft.com/office/drawing/2014/main" id="{C1DB51E4-E34A-426E-8656-841411DD12E8}"/>
                </a:ext>
              </a:extLst>
            </p:cNvPr>
            <p:cNvSpPr/>
            <p:nvPr/>
          </p:nvSpPr>
          <p:spPr>
            <a:xfrm>
              <a:off x="8244680" y="3981439"/>
              <a:ext cx="1476000" cy="792112"/>
            </a:xfrm>
            <a:prstGeom prst="roundRect">
              <a:avLst>
                <a:gd name="adj" fmla="val 3553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64291" tIns="32146" rIns="64291" bIns="32146" rtlCol="0" anchor="ctr"/>
            <a:lstStyle/>
            <a:p>
              <a:r>
                <a:rPr lang="zh-TW" altLang="en-US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直流馬達 </a:t>
              </a:r>
              <a:r>
                <a:rPr lang="en-US" altLang="zh-TW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x 1</a:t>
              </a:r>
            </a:p>
            <a:p>
              <a:r>
                <a:rPr lang="zh-TW" altLang="en-US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十字長螺絲 </a:t>
              </a:r>
              <a:r>
                <a:rPr lang="en-US" altLang="zh-TW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x2</a:t>
              </a:r>
            </a:p>
            <a:p>
              <a:r>
                <a:rPr lang="zh-TW" altLang="en-US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螺帽 </a:t>
              </a:r>
              <a:r>
                <a:rPr lang="en-US" altLang="zh-TW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x2</a:t>
              </a:r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CE5E38D1-21EE-43EF-B0F4-B304954E9BBE}"/>
              </a:ext>
            </a:extLst>
          </p:cNvPr>
          <p:cNvGrpSpPr/>
          <p:nvPr/>
        </p:nvGrpSpPr>
        <p:grpSpPr>
          <a:xfrm>
            <a:off x="1490267" y="4090749"/>
            <a:ext cx="4398013" cy="2672945"/>
            <a:chOff x="336929" y="3810435"/>
            <a:chExt cx="4074465" cy="2479827"/>
          </a:xfrm>
        </p:grpSpPr>
        <p:sp>
          <p:nvSpPr>
            <p:cNvPr id="57" name="圓角矩形 8">
              <a:extLst>
                <a:ext uri="{FF2B5EF4-FFF2-40B4-BE49-F238E27FC236}">
                  <a16:creationId xmlns:a16="http://schemas.microsoft.com/office/drawing/2014/main" id="{80720591-BDB1-47F1-B117-3B1F13899FD4}"/>
                </a:ext>
              </a:extLst>
            </p:cNvPr>
            <p:cNvSpPr/>
            <p:nvPr/>
          </p:nvSpPr>
          <p:spPr>
            <a:xfrm>
              <a:off x="2863394" y="3810435"/>
              <a:ext cx="1548000" cy="4320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64291" tIns="32146" rIns="64291" bIns="32146" rtlCol="0" anchor="ctr"/>
            <a:lstStyle/>
            <a:p>
              <a:pPr algn="ctr"/>
              <a:r>
                <a:rPr lang="zh-TW" altLang="en-US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輪胎安裝</a:t>
              </a:r>
            </a:p>
          </p:txBody>
        </p:sp>
        <p:pic>
          <p:nvPicPr>
            <p:cNvPr id="58" name="圖片 57">
              <a:extLst>
                <a:ext uri="{FF2B5EF4-FFF2-40B4-BE49-F238E27FC236}">
                  <a16:creationId xmlns:a16="http://schemas.microsoft.com/office/drawing/2014/main" id="{5785BA90-E737-4D86-9B4E-6069A9E9C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9918" y="4256841"/>
              <a:ext cx="2473252" cy="2033421"/>
            </a:xfrm>
            <a:prstGeom prst="rect">
              <a:avLst/>
            </a:prstGeom>
          </p:spPr>
        </p:pic>
        <p:sp>
          <p:nvSpPr>
            <p:cNvPr id="59" name="圓角矩形 4">
              <a:extLst>
                <a:ext uri="{FF2B5EF4-FFF2-40B4-BE49-F238E27FC236}">
                  <a16:creationId xmlns:a16="http://schemas.microsoft.com/office/drawing/2014/main" id="{7E016DFF-F13C-4978-82ED-D6B178121F43}"/>
                </a:ext>
              </a:extLst>
            </p:cNvPr>
            <p:cNvSpPr/>
            <p:nvPr/>
          </p:nvSpPr>
          <p:spPr>
            <a:xfrm>
              <a:off x="336929" y="4051096"/>
              <a:ext cx="1020891" cy="612000"/>
            </a:xfrm>
            <a:prstGeom prst="roundRect">
              <a:avLst>
                <a:gd name="adj" fmla="val 2829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64291" tIns="32146" rIns="64291" bIns="32146" rtlCol="0" anchor="ctr"/>
            <a:lstStyle/>
            <a:p>
              <a:r>
                <a:rPr lang="zh-TW" altLang="en-US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塑膠輪 </a:t>
              </a:r>
              <a:r>
                <a:rPr lang="en-US" altLang="zh-TW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x 2</a:t>
              </a:r>
            </a:p>
            <a:p>
              <a:r>
                <a:rPr lang="zh-TW" altLang="en-US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輪胎皮 </a:t>
              </a:r>
              <a:r>
                <a:rPr lang="en-US" altLang="zh-TW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x2</a:t>
              </a:r>
            </a:p>
          </p:txBody>
        </p:sp>
      </p:grpSp>
      <p:sp>
        <p:nvSpPr>
          <p:cNvPr id="60" name="圓角矩形 4">
            <a:extLst>
              <a:ext uri="{FF2B5EF4-FFF2-40B4-BE49-F238E27FC236}">
                <a16:creationId xmlns:a16="http://schemas.microsoft.com/office/drawing/2014/main" id="{EBC5D5D2-CC48-4686-80B1-95DE26C4BAE2}"/>
              </a:ext>
            </a:extLst>
          </p:cNvPr>
          <p:cNvSpPr/>
          <p:nvPr/>
        </p:nvSpPr>
        <p:spPr>
          <a:xfrm>
            <a:off x="1609131" y="1653764"/>
            <a:ext cx="1285552" cy="465642"/>
          </a:xfrm>
          <a:prstGeom prst="roundRect">
            <a:avLst>
              <a:gd name="adj" fmla="val 264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291" tIns="32146" rIns="64291" bIns="32146" rtlCol="0" anchor="ctr"/>
          <a:lstStyle/>
          <a:p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螺絲起子 </a:t>
            </a:r>
            <a:r>
              <a:rPr lang="en-US" altLang="zh-TW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x</a:t>
            </a:r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1</a:t>
            </a:r>
          </a:p>
        </p:txBody>
      </p:sp>
      <p:sp>
        <p:nvSpPr>
          <p:cNvPr id="61" name="投影片編號版面配置區 17">
            <a:extLst>
              <a:ext uri="{FF2B5EF4-FFF2-40B4-BE49-F238E27FC236}">
                <a16:creationId xmlns:a16="http://schemas.microsoft.com/office/drawing/2014/main" id="{BC88F9E3-4A61-443F-A2A7-2F3BC7C28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9865" y="6488965"/>
            <a:ext cx="2057400" cy="365125"/>
          </a:xfrm>
        </p:spPr>
        <p:txBody>
          <a:bodyPr/>
          <a:lstStyle/>
          <a:p>
            <a:fld id="{79DEFDF4-75C2-4146-8B24-E01F1736E19C}" type="slidenum">
              <a:rPr lang="zh-TW" altLang="en-US" smtClean="0"/>
              <a:t>14</a:t>
            </a:fld>
            <a:endParaRPr lang="zh-TW" altLang="en-US"/>
          </a:p>
        </p:txBody>
      </p:sp>
      <p:graphicFrame>
        <p:nvGraphicFramePr>
          <p:cNvPr id="62" name="資料庫圖表 61">
            <a:extLst>
              <a:ext uri="{FF2B5EF4-FFF2-40B4-BE49-F238E27FC236}">
                <a16:creationId xmlns:a16="http://schemas.microsoft.com/office/drawing/2014/main" id="{1BBCD02B-6540-495F-9FC7-817927E06D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0878154"/>
              </p:ext>
            </p:extLst>
          </p:nvPr>
        </p:nvGraphicFramePr>
        <p:xfrm>
          <a:off x="5247080" y="3247199"/>
          <a:ext cx="1974545" cy="1965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1BE88561-83C7-4EA7-AAEC-284FCC009B36}"/>
              </a:ext>
            </a:extLst>
          </p:cNvPr>
          <p:cNvCxnSpPr>
            <a:cxnSpLocks/>
          </p:cNvCxnSpPr>
          <p:nvPr/>
        </p:nvCxnSpPr>
        <p:spPr>
          <a:xfrm flipH="1">
            <a:off x="6096000" y="1344294"/>
            <a:ext cx="17099" cy="4737192"/>
          </a:xfrm>
          <a:prstGeom prst="line">
            <a:avLst/>
          </a:prstGeom>
          <a:ln w="19050" cap="flat" cmpd="sng" algn="ctr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75E4B8F1-6839-4606-9865-7F6FA8A65070}"/>
              </a:ext>
            </a:extLst>
          </p:cNvPr>
          <p:cNvCxnSpPr>
            <a:cxnSpLocks/>
          </p:cNvCxnSpPr>
          <p:nvPr/>
        </p:nvCxnSpPr>
        <p:spPr>
          <a:xfrm flipH="1" flipV="1">
            <a:off x="1126649" y="4027284"/>
            <a:ext cx="9972900" cy="53502"/>
          </a:xfrm>
          <a:prstGeom prst="line">
            <a:avLst/>
          </a:prstGeom>
          <a:ln w="19050" cap="flat" cmpd="sng" algn="ctr">
            <a:solidFill>
              <a:srgbClr val="F8F8F8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940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Assemble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7" name="圖片 26">
            <a:extLst>
              <a:ext uri="{FF2B5EF4-FFF2-40B4-BE49-F238E27FC236}">
                <a16:creationId xmlns:a16="http://schemas.microsoft.com/office/drawing/2014/main" id="{9E6E9356-188A-4EB7-B26A-092A081BC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329" y="1799242"/>
            <a:ext cx="3008387" cy="183970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8" name="圓角矩形 4">
            <a:extLst>
              <a:ext uri="{FF2B5EF4-FFF2-40B4-BE49-F238E27FC236}">
                <a16:creationId xmlns:a16="http://schemas.microsoft.com/office/drawing/2014/main" id="{7009D6B8-824C-405D-A103-8BFE06385B8B}"/>
              </a:ext>
            </a:extLst>
          </p:cNvPr>
          <p:cNvSpPr/>
          <p:nvPr/>
        </p:nvSpPr>
        <p:spPr>
          <a:xfrm>
            <a:off x="4606524" y="1909677"/>
            <a:ext cx="1398248" cy="432000"/>
          </a:xfrm>
          <a:prstGeom prst="roundRect">
            <a:avLst>
              <a:gd name="adj" fmla="val 5868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291" tIns="32146" rIns="64291" bIns="32146" rtlCol="0" anchor="ctr"/>
          <a:lstStyle/>
          <a:p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十字攻牙螺絲 </a:t>
            </a:r>
            <a:endParaRPr lang="en-US" altLang="zh-TW" sz="1600" dirty="0">
              <a:solidFill>
                <a:schemeClr val="bg1"/>
              </a:solidFill>
              <a:latin typeface="+mj-lt"/>
              <a:ea typeface="標楷體" panose="03000509000000000000" pitchFamily="65" charset="-120"/>
            </a:endParaRPr>
          </a:p>
          <a:p>
            <a:pPr algn="ctr"/>
            <a:r>
              <a:rPr lang="en-US" altLang="zh-TW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x</a:t>
            </a:r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2</a:t>
            </a:r>
          </a:p>
        </p:txBody>
      </p:sp>
      <p:sp>
        <p:nvSpPr>
          <p:cNvPr id="29" name="圓角矩形 4">
            <a:extLst>
              <a:ext uri="{FF2B5EF4-FFF2-40B4-BE49-F238E27FC236}">
                <a16:creationId xmlns:a16="http://schemas.microsoft.com/office/drawing/2014/main" id="{2BBDECF1-4CBC-4047-9B7D-BCC2FAFE57C9}"/>
              </a:ext>
            </a:extLst>
          </p:cNvPr>
          <p:cNvSpPr/>
          <p:nvPr/>
        </p:nvSpPr>
        <p:spPr>
          <a:xfrm>
            <a:off x="4401789" y="3465306"/>
            <a:ext cx="1296000" cy="432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輪胎安裝</a:t>
            </a: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A6DC27D6-9E61-4EB5-AD38-98757DDB3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6657" y="1596288"/>
            <a:ext cx="2765461" cy="206894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2" name="圓角矩形 4">
            <a:extLst>
              <a:ext uri="{FF2B5EF4-FFF2-40B4-BE49-F238E27FC236}">
                <a16:creationId xmlns:a16="http://schemas.microsoft.com/office/drawing/2014/main" id="{94CF9DA5-7138-4D62-9BE9-08854C01F472}"/>
              </a:ext>
            </a:extLst>
          </p:cNvPr>
          <p:cNvSpPr/>
          <p:nvPr/>
        </p:nvSpPr>
        <p:spPr>
          <a:xfrm>
            <a:off x="6508260" y="3460777"/>
            <a:ext cx="1988398" cy="43658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循跡感應器安裝</a:t>
            </a:r>
          </a:p>
        </p:txBody>
      </p:sp>
      <p:sp>
        <p:nvSpPr>
          <p:cNvPr id="33" name="圓角矩形 4">
            <a:extLst>
              <a:ext uri="{FF2B5EF4-FFF2-40B4-BE49-F238E27FC236}">
                <a16:creationId xmlns:a16="http://schemas.microsoft.com/office/drawing/2014/main" id="{8860603B-A3C0-4127-B045-45D58CBDD90E}"/>
              </a:ext>
            </a:extLst>
          </p:cNvPr>
          <p:cNvSpPr/>
          <p:nvPr/>
        </p:nvSpPr>
        <p:spPr>
          <a:xfrm>
            <a:off x="6566484" y="1898087"/>
            <a:ext cx="1804086" cy="873160"/>
          </a:xfrm>
          <a:prstGeom prst="roundRect">
            <a:avLst>
              <a:gd name="adj" fmla="val 4788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291" tIns="32146" rIns="64291" bIns="32146" rtlCol="0" anchor="ctr"/>
          <a:lstStyle/>
          <a:p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循跡感應器 </a:t>
            </a:r>
            <a:r>
              <a:rPr lang="en-US" altLang="zh-TW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x</a:t>
            </a:r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1</a:t>
            </a:r>
          </a:p>
          <a:p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被動輪 </a:t>
            </a:r>
            <a:r>
              <a:rPr lang="en-US" altLang="zh-TW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x 1</a:t>
            </a:r>
          </a:p>
          <a:p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內六角螺絲 </a:t>
            </a:r>
            <a:r>
              <a:rPr lang="en-US" altLang="zh-TW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x 2</a:t>
            </a:r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CFAE61F9-86C3-4596-9DD4-587F063445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6658" y="4244225"/>
            <a:ext cx="2708664" cy="181131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6" name="圓角矩形 4">
            <a:extLst>
              <a:ext uri="{FF2B5EF4-FFF2-40B4-BE49-F238E27FC236}">
                <a16:creationId xmlns:a16="http://schemas.microsoft.com/office/drawing/2014/main" id="{E92DA6CF-F425-4F8C-94FA-0DF557F7746D}"/>
              </a:ext>
            </a:extLst>
          </p:cNvPr>
          <p:cNvSpPr/>
          <p:nvPr/>
        </p:nvSpPr>
        <p:spPr>
          <a:xfrm>
            <a:off x="6606878" y="5006000"/>
            <a:ext cx="1764000" cy="684000"/>
          </a:xfrm>
          <a:prstGeom prst="roundRect">
            <a:avLst>
              <a:gd name="adj" fmla="val 166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291" tIns="32146" rIns="64291" bIns="32146" rtlCol="0" anchor="ctr"/>
          <a:lstStyle/>
          <a:p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超音波感應器 </a:t>
            </a:r>
            <a:r>
              <a:rPr lang="en-US" altLang="zh-TW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x</a:t>
            </a:r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1</a:t>
            </a:r>
          </a:p>
          <a:p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內六角螺絲 </a:t>
            </a:r>
            <a:r>
              <a:rPr lang="en-US" altLang="zh-TW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x 2</a:t>
            </a:r>
          </a:p>
        </p:txBody>
      </p:sp>
      <p:sp>
        <p:nvSpPr>
          <p:cNvPr id="37" name="圓角矩形 4">
            <a:extLst>
              <a:ext uri="{FF2B5EF4-FFF2-40B4-BE49-F238E27FC236}">
                <a16:creationId xmlns:a16="http://schemas.microsoft.com/office/drawing/2014/main" id="{75674B7F-B747-4C2C-AC96-112CE38C44E9}"/>
              </a:ext>
            </a:extLst>
          </p:cNvPr>
          <p:cNvSpPr/>
          <p:nvPr/>
        </p:nvSpPr>
        <p:spPr>
          <a:xfrm>
            <a:off x="6634037" y="4086587"/>
            <a:ext cx="1944216" cy="432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超音波感應器安裝</a:t>
            </a: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4ED9E1EF-D95F-488B-A168-2345453D23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3334" y="4146100"/>
            <a:ext cx="2384353" cy="200756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0" name="圓角矩形 4">
            <a:extLst>
              <a:ext uri="{FF2B5EF4-FFF2-40B4-BE49-F238E27FC236}">
                <a16:creationId xmlns:a16="http://schemas.microsoft.com/office/drawing/2014/main" id="{9ABD481B-30AB-4095-BACF-5CEE8D22D1AF}"/>
              </a:ext>
            </a:extLst>
          </p:cNvPr>
          <p:cNvSpPr/>
          <p:nvPr/>
        </p:nvSpPr>
        <p:spPr>
          <a:xfrm>
            <a:off x="4041131" y="4078264"/>
            <a:ext cx="1944216" cy="432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銅柱安裝</a:t>
            </a:r>
          </a:p>
        </p:txBody>
      </p:sp>
      <p:sp>
        <p:nvSpPr>
          <p:cNvPr id="41" name="圓角矩形 4">
            <a:extLst>
              <a:ext uri="{FF2B5EF4-FFF2-40B4-BE49-F238E27FC236}">
                <a16:creationId xmlns:a16="http://schemas.microsoft.com/office/drawing/2014/main" id="{124A89C3-E9A1-4351-993B-005910978DF8}"/>
              </a:ext>
            </a:extLst>
          </p:cNvPr>
          <p:cNvSpPr/>
          <p:nvPr/>
        </p:nvSpPr>
        <p:spPr>
          <a:xfrm>
            <a:off x="4729351" y="5006000"/>
            <a:ext cx="953930" cy="468000"/>
          </a:xfrm>
          <a:prstGeom prst="roundRect">
            <a:avLst>
              <a:gd name="adj" fmla="val 6699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291" tIns="32146" rIns="64291" bIns="32146" rtlCol="0" anchor="ctr"/>
          <a:lstStyle/>
          <a:p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銅柱 </a:t>
            </a:r>
            <a:r>
              <a:rPr lang="en-US" altLang="zh-TW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x</a:t>
            </a:r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4</a:t>
            </a:r>
          </a:p>
        </p:txBody>
      </p:sp>
      <p:graphicFrame>
        <p:nvGraphicFramePr>
          <p:cNvPr id="42" name="資料庫圖表 41">
            <a:extLst>
              <a:ext uri="{FF2B5EF4-FFF2-40B4-BE49-F238E27FC236}">
                <a16:creationId xmlns:a16="http://schemas.microsoft.com/office/drawing/2014/main" id="{4C017E3A-D626-4522-906B-B90C965DB3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8291880"/>
              </p:ext>
            </p:extLst>
          </p:nvPr>
        </p:nvGraphicFramePr>
        <p:xfrm>
          <a:off x="5221138" y="3166698"/>
          <a:ext cx="1974545" cy="1965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4931544E-85DF-4297-9750-E3F376AF5EDD}"/>
              </a:ext>
            </a:extLst>
          </p:cNvPr>
          <p:cNvCxnSpPr/>
          <p:nvPr/>
        </p:nvCxnSpPr>
        <p:spPr>
          <a:xfrm>
            <a:off x="6087157" y="857395"/>
            <a:ext cx="0" cy="5486400"/>
          </a:xfrm>
          <a:prstGeom prst="line">
            <a:avLst/>
          </a:prstGeom>
          <a:ln w="19050" cap="flat" cmpd="sng" algn="ctr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7472E92D-8566-4408-918D-0B3E779A94C8}"/>
              </a:ext>
            </a:extLst>
          </p:cNvPr>
          <p:cNvCxnSpPr>
            <a:cxnSpLocks/>
          </p:cNvCxnSpPr>
          <p:nvPr/>
        </p:nvCxnSpPr>
        <p:spPr>
          <a:xfrm flipH="1" flipV="1">
            <a:off x="1917386" y="3968741"/>
            <a:ext cx="8343391" cy="44760"/>
          </a:xfrm>
          <a:prstGeom prst="line">
            <a:avLst/>
          </a:prstGeom>
          <a:ln w="19050" cap="flat" cmpd="sng" algn="ctr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908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Assemble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6" name="圖片 25">
            <a:extLst>
              <a:ext uri="{FF2B5EF4-FFF2-40B4-BE49-F238E27FC236}">
                <a16:creationId xmlns:a16="http://schemas.microsoft.com/office/drawing/2014/main" id="{B4060436-1180-48AB-B975-BD70E8564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4968" y="1520355"/>
            <a:ext cx="2670994" cy="192546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5" name="圓角矩形 4">
            <a:extLst>
              <a:ext uri="{FF2B5EF4-FFF2-40B4-BE49-F238E27FC236}">
                <a16:creationId xmlns:a16="http://schemas.microsoft.com/office/drawing/2014/main" id="{A22FA3B0-CCA7-496E-8FBD-A0311F047364}"/>
              </a:ext>
            </a:extLst>
          </p:cNvPr>
          <p:cNvSpPr/>
          <p:nvPr/>
        </p:nvSpPr>
        <p:spPr>
          <a:xfrm>
            <a:off x="4541388" y="2524731"/>
            <a:ext cx="1440160" cy="432000"/>
          </a:xfrm>
          <a:prstGeom prst="roundRect">
            <a:avLst>
              <a:gd name="adj" fmla="val 10187"/>
            </a:avLst>
          </a:prstGeom>
          <a:noFill/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lIns="64291" tIns="32146" rIns="64291" bIns="32146" rtlCol="0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RJ</a:t>
            </a: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 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25 </a:t>
            </a: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電線 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x</a:t>
            </a: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 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2</a:t>
            </a:r>
          </a:p>
        </p:txBody>
      </p:sp>
      <p:sp>
        <p:nvSpPr>
          <p:cNvPr id="46" name="圓角矩形 4">
            <a:extLst>
              <a:ext uri="{FF2B5EF4-FFF2-40B4-BE49-F238E27FC236}">
                <a16:creationId xmlns:a16="http://schemas.microsoft.com/office/drawing/2014/main" id="{72D942D3-67D0-4C2E-82FD-B0D434AA27CE}"/>
              </a:ext>
            </a:extLst>
          </p:cNvPr>
          <p:cNvSpPr/>
          <p:nvPr/>
        </p:nvSpPr>
        <p:spPr>
          <a:xfrm>
            <a:off x="4403626" y="3275011"/>
            <a:ext cx="1296000" cy="43200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64291" tIns="32146" rIns="64291" bIns="32146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連接電線</a:t>
            </a:r>
          </a:p>
        </p:txBody>
      </p:sp>
      <p:pic>
        <p:nvPicPr>
          <p:cNvPr id="48" name="圖片 47">
            <a:extLst>
              <a:ext uri="{FF2B5EF4-FFF2-40B4-BE49-F238E27FC236}">
                <a16:creationId xmlns:a16="http://schemas.microsoft.com/office/drawing/2014/main" id="{999D51F2-0A96-428B-A148-956C71F968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2911" y="1680373"/>
            <a:ext cx="2537015" cy="173661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9" name="圓角矩形 4">
            <a:extLst>
              <a:ext uri="{FF2B5EF4-FFF2-40B4-BE49-F238E27FC236}">
                <a16:creationId xmlns:a16="http://schemas.microsoft.com/office/drawing/2014/main" id="{673BA8D6-558F-4FAF-ACDE-2324D2936E99}"/>
              </a:ext>
            </a:extLst>
          </p:cNvPr>
          <p:cNvSpPr/>
          <p:nvPr/>
        </p:nvSpPr>
        <p:spPr>
          <a:xfrm>
            <a:off x="6743818" y="3251286"/>
            <a:ext cx="1296000" cy="43200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64291" tIns="32146" rIns="64291" bIns="32146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2.4 </a:t>
            </a: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模組安裝</a:t>
            </a:r>
          </a:p>
        </p:txBody>
      </p:sp>
      <p:sp>
        <p:nvSpPr>
          <p:cNvPr id="50" name="圓角矩形 4">
            <a:extLst>
              <a:ext uri="{FF2B5EF4-FFF2-40B4-BE49-F238E27FC236}">
                <a16:creationId xmlns:a16="http://schemas.microsoft.com/office/drawing/2014/main" id="{CAA6CEDA-6A49-4B24-A39B-D10DEE6C826F}"/>
              </a:ext>
            </a:extLst>
          </p:cNvPr>
          <p:cNvSpPr/>
          <p:nvPr/>
        </p:nvSpPr>
        <p:spPr>
          <a:xfrm>
            <a:off x="6231490" y="2079854"/>
            <a:ext cx="1764000" cy="864000"/>
          </a:xfrm>
          <a:prstGeom prst="roundRect">
            <a:avLst>
              <a:gd name="adj" fmla="val 5868"/>
            </a:avLst>
          </a:prstGeom>
          <a:noFill/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lIns="64291" tIns="32146" rIns="64291" bIns="32146" rtlCol="0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mCore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 </a:t>
            </a: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主控版 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x</a:t>
            </a: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 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1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塑膠外殼 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x 1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藍芽模組 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x1 </a:t>
            </a:r>
          </a:p>
        </p:txBody>
      </p:sp>
      <p:pic>
        <p:nvPicPr>
          <p:cNvPr id="52" name="圖片 51">
            <a:extLst>
              <a:ext uri="{FF2B5EF4-FFF2-40B4-BE49-F238E27FC236}">
                <a16:creationId xmlns:a16="http://schemas.microsoft.com/office/drawing/2014/main" id="{074C57D2-B401-4ED6-8D74-E35AD445E4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7077" y="3881716"/>
            <a:ext cx="2297435" cy="285758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3" name="圓角矩形 4">
            <a:extLst>
              <a:ext uri="{FF2B5EF4-FFF2-40B4-BE49-F238E27FC236}">
                <a16:creationId xmlns:a16="http://schemas.microsoft.com/office/drawing/2014/main" id="{4CD73B46-FC57-419D-8336-BE85FAD64994}"/>
              </a:ext>
            </a:extLst>
          </p:cNvPr>
          <p:cNvSpPr/>
          <p:nvPr/>
        </p:nvSpPr>
        <p:spPr>
          <a:xfrm>
            <a:off x="6677077" y="3882961"/>
            <a:ext cx="1440000" cy="43200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64291" tIns="32146" rIns="64291" bIns="32146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塑膠外殼安裝</a:t>
            </a:r>
          </a:p>
        </p:txBody>
      </p:sp>
      <p:sp>
        <p:nvSpPr>
          <p:cNvPr id="54" name="圓角矩形 4">
            <a:extLst>
              <a:ext uri="{FF2B5EF4-FFF2-40B4-BE49-F238E27FC236}">
                <a16:creationId xmlns:a16="http://schemas.microsoft.com/office/drawing/2014/main" id="{7E9AC8C1-81AB-49A8-88D2-7488C87C8082}"/>
              </a:ext>
            </a:extLst>
          </p:cNvPr>
          <p:cNvSpPr/>
          <p:nvPr/>
        </p:nvSpPr>
        <p:spPr>
          <a:xfrm>
            <a:off x="1016144" y="2277550"/>
            <a:ext cx="936000" cy="432000"/>
          </a:xfrm>
          <a:prstGeom prst="roundRect">
            <a:avLst>
              <a:gd name="adj" fmla="val 5868"/>
            </a:avLst>
          </a:prstGeom>
          <a:solidFill>
            <a:srgbClr val="FBDF53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lIns="64291" tIns="32146" rIns="64291" bIns="32146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超音波</a:t>
            </a:r>
            <a:endParaRPr kumimoji="1" lang="en-US" altLang="zh-TW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55" name="圓角矩形 4">
            <a:extLst>
              <a:ext uri="{FF2B5EF4-FFF2-40B4-BE49-F238E27FC236}">
                <a16:creationId xmlns:a16="http://schemas.microsoft.com/office/drawing/2014/main" id="{991C1284-EDFF-4C20-8C1F-5725B5CD481D}"/>
              </a:ext>
            </a:extLst>
          </p:cNvPr>
          <p:cNvSpPr/>
          <p:nvPr/>
        </p:nvSpPr>
        <p:spPr>
          <a:xfrm>
            <a:off x="2916357" y="2905548"/>
            <a:ext cx="648072" cy="432000"/>
          </a:xfrm>
          <a:prstGeom prst="roundRect">
            <a:avLst>
              <a:gd name="adj" fmla="val 3708"/>
            </a:avLst>
          </a:prstGeom>
          <a:solidFill>
            <a:srgbClr val="FBDF53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lIns="64291" tIns="32146" rIns="64291" bIns="32146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循跡</a:t>
            </a:r>
            <a:endParaRPr kumimoji="1" lang="en-US" altLang="zh-TW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56" name="圓角矩形 4">
            <a:extLst>
              <a:ext uri="{FF2B5EF4-FFF2-40B4-BE49-F238E27FC236}">
                <a16:creationId xmlns:a16="http://schemas.microsoft.com/office/drawing/2014/main" id="{785331B4-8534-4A18-BDE0-EBC0EC66A013}"/>
              </a:ext>
            </a:extLst>
          </p:cNvPr>
          <p:cNvSpPr/>
          <p:nvPr/>
        </p:nvSpPr>
        <p:spPr>
          <a:xfrm>
            <a:off x="4004668" y="1685510"/>
            <a:ext cx="684000" cy="432000"/>
          </a:xfrm>
          <a:prstGeom prst="roundRect">
            <a:avLst>
              <a:gd name="adj" fmla="val 3708"/>
            </a:avLst>
          </a:prstGeom>
          <a:solidFill>
            <a:srgbClr val="FBDF53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lIns="64291" tIns="32146" rIns="64291" bIns="32146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馬達</a:t>
            </a:r>
            <a:endParaRPr kumimoji="1" lang="en-US" altLang="zh-TW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58" name="圓角矩形 4">
            <a:extLst>
              <a:ext uri="{FF2B5EF4-FFF2-40B4-BE49-F238E27FC236}">
                <a16:creationId xmlns:a16="http://schemas.microsoft.com/office/drawing/2014/main" id="{C46E510B-36B7-4117-8A80-9E5820960698}"/>
              </a:ext>
            </a:extLst>
          </p:cNvPr>
          <p:cNvSpPr/>
          <p:nvPr/>
        </p:nvSpPr>
        <p:spPr>
          <a:xfrm>
            <a:off x="4587094" y="4699174"/>
            <a:ext cx="1197377" cy="684000"/>
          </a:xfrm>
          <a:prstGeom prst="roundRect">
            <a:avLst>
              <a:gd name="adj" fmla="val 5754"/>
            </a:avLst>
          </a:prstGeom>
          <a:noFill/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lIns="64291" tIns="32146" rIns="64291" bIns="32146" rtlCol="0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電池盒 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x</a:t>
            </a: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 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1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鋰電池 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x 1</a:t>
            </a:r>
          </a:p>
        </p:txBody>
      </p:sp>
      <p:pic>
        <p:nvPicPr>
          <p:cNvPr id="59" name="圖片 58">
            <a:extLst>
              <a:ext uri="{FF2B5EF4-FFF2-40B4-BE49-F238E27FC236}">
                <a16:creationId xmlns:a16="http://schemas.microsoft.com/office/drawing/2014/main" id="{F0838D81-9D8D-4897-9517-C7F37A6641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8126" y="3861050"/>
            <a:ext cx="1799615" cy="291166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0" name="圓角矩形 4">
            <a:extLst>
              <a:ext uri="{FF2B5EF4-FFF2-40B4-BE49-F238E27FC236}">
                <a16:creationId xmlns:a16="http://schemas.microsoft.com/office/drawing/2014/main" id="{B1D111C0-8352-4857-9178-4932702CE2A5}"/>
              </a:ext>
            </a:extLst>
          </p:cNvPr>
          <p:cNvSpPr/>
          <p:nvPr/>
        </p:nvSpPr>
        <p:spPr>
          <a:xfrm>
            <a:off x="4409607" y="3881716"/>
            <a:ext cx="1296000" cy="43200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64291" tIns="32146" rIns="64291" bIns="32146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電池安裝</a:t>
            </a:r>
          </a:p>
        </p:txBody>
      </p:sp>
      <p:graphicFrame>
        <p:nvGraphicFramePr>
          <p:cNvPr id="62" name="資料庫圖表 61">
            <a:extLst>
              <a:ext uri="{FF2B5EF4-FFF2-40B4-BE49-F238E27FC236}">
                <a16:creationId xmlns:a16="http://schemas.microsoft.com/office/drawing/2014/main" id="{2947BAD0-F201-4A23-AE89-D9C4168336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4475150"/>
              </p:ext>
            </p:extLst>
          </p:nvPr>
        </p:nvGraphicFramePr>
        <p:xfrm>
          <a:off x="5230361" y="2971106"/>
          <a:ext cx="1974545" cy="1965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7B27BE49-0ED1-4027-A13A-3D51E76B7DBC}"/>
              </a:ext>
            </a:extLst>
          </p:cNvPr>
          <p:cNvCxnSpPr/>
          <p:nvPr/>
        </p:nvCxnSpPr>
        <p:spPr>
          <a:xfrm>
            <a:off x="6096380" y="1068201"/>
            <a:ext cx="0" cy="5486400"/>
          </a:xfrm>
          <a:prstGeom prst="line">
            <a:avLst/>
          </a:prstGeom>
          <a:ln w="19050" cap="flat" cmpd="sng" algn="ctr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EB2159E8-D0B2-4284-BFA4-AA2F3971DEB0}"/>
              </a:ext>
            </a:extLst>
          </p:cNvPr>
          <p:cNvCxnSpPr>
            <a:cxnSpLocks/>
          </p:cNvCxnSpPr>
          <p:nvPr/>
        </p:nvCxnSpPr>
        <p:spPr>
          <a:xfrm flipH="1" flipV="1">
            <a:off x="1926609" y="3787661"/>
            <a:ext cx="8343391" cy="44760"/>
          </a:xfrm>
          <a:prstGeom prst="line">
            <a:avLst/>
          </a:prstGeom>
          <a:ln w="19050" cap="flat" cmpd="sng" algn="ctr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861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Assemble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7" name="圖片 26">
            <a:extLst>
              <a:ext uri="{FF2B5EF4-FFF2-40B4-BE49-F238E27FC236}">
                <a16:creationId xmlns:a16="http://schemas.microsoft.com/office/drawing/2014/main" id="{FCAD4547-798F-43E0-B1A4-B23657853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3705" y="1008568"/>
            <a:ext cx="2665309" cy="226975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8" name="圓角矩形 4">
            <a:extLst>
              <a:ext uri="{FF2B5EF4-FFF2-40B4-BE49-F238E27FC236}">
                <a16:creationId xmlns:a16="http://schemas.microsoft.com/office/drawing/2014/main" id="{2B9F2C1B-EC54-49AC-BFD4-D52A05426A35}"/>
              </a:ext>
            </a:extLst>
          </p:cNvPr>
          <p:cNvSpPr/>
          <p:nvPr/>
        </p:nvSpPr>
        <p:spPr>
          <a:xfrm>
            <a:off x="9717469" y="1460818"/>
            <a:ext cx="1584000" cy="432000"/>
          </a:xfrm>
          <a:prstGeom prst="roundRect">
            <a:avLst>
              <a:gd name="adj" fmla="val 5868"/>
            </a:avLst>
          </a:prstGeom>
          <a:noFill/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lIns="64291" tIns="32146" rIns="64291" bIns="32146" rtlCol="0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內六角螺絲 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x</a:t>
            </a: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 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4</a:t>
            </a:r>
          </a:p>
        </p:txBody>
      </p:sp>
      <p:sp>
        <p:nvSpPr>
          <p:cNvPr id="29" name="圓角矩形 4">
            <a:extLst>
              <a:ext uri="{FF2B5EF4-FFF2-40B4-BE49-F238E27FC236}">
                <a16:creationId xmlns:a16="http://schemas.microsoft.com/office/drawing/2014/main" id="{D4BD3D4D-A621-4EFC-A3D7-FE18213520D8}"/>
              </a:ext>
            </a:extLst>
          </p:cNvPr>
          <p:cNvSpPr/>
          <p:nvPr/>
        </p:nvSpPr>
        <p:spPr>
          <a:xfrm>
            <a:off x="6612378" y="3244935"/>
            <a:ext cx="1296000" cy="43200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64291" tIns="32146" rIns="64291" bIns="32146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安裝主控板</a:t>
            </a: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050DBE24-DCE0-4BA9-B307-401D00B5D3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3705" y="4279716"/>
            <a:ext cx="3296849" cy="240223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1" name="圓角矩形 4">
            <a:extLst>
              <a:ext uri="{FF2B5EF4-FFF2-40B4-BE49-F238E27FC236}">
                <a16:creationId xmlns:a16="http://schemas.microsoft.com/office/drawing/2014/main" id="{CA59879C-3C01-44D4-BCCF-D67D077B41D9}"/>
              </a:ext>
            </a:extLst>
          </p:cNvPr>
          <p:cNvSpPr/>
          <p:nvPr/>
        </p:nvSpPr>
        <p:spPr>
          <a:xfrm>
            <a:off x="6616027" y="3847716"/>
            <a:ext cx="1692000" cy="43200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64291" tIns="32146" rIns="64291" bIns="32146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安裝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RJ25</a:t>
            </a: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連接線</a:t>
            </a:r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7E7F4E13-9314-4AD2-9655-13B4C5C09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202" y="4309453"/>
            <a:ext cx="2931050" cy="23903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3" name="圓角矩形 4">
            <a:extLst>
              <a:ext uri="{FF2B5EF4-FFF2-40B4-BE49-F238E27FC236}">
                <a16:creationId xmlns:a16="http://schemas.microsoft.com/office/drawing/2014/main" id="{532330E9-DFE9-489F-BF86-D7BB9F54DB04}"/>
              </a:ext>
            </a:extLst>
          </p:cNvPr>
          <p:cNvSpPr/>
          <p:nvPr/>
        </p:nvSpPr>
        <p:spPr>
          <a:xfrm>
            <a:off x="3739581" y="3821101"/>
            <a:ext cx="1942142" cy="497527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64291" tIns="32146" rIns="64291" bIns="32146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安裝馬達連接線</a:t>
            </a: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D845951E-80F0-45FD-8C8E-78189BA208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4438" y="1337814"/>
            <a:ext cx="2642245" cy="188999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5" name="圓角矩形 4">
            <a:extLst>
              <a:ext uri="{FF2B5EF4-FFF2-40B4-BE49-F238E27FC236}">
                <a16:creationId xmlns:a16="http://schemas.microsoft.com/office/drawing/2014/main" id="{092A8C11-2DEC-4716-953C-68B24D9206BA}"/>
              </a:ext>
            </a:extLst>
          </p:cNvPr>
          <p:cNvSpPr/>
          <p:nvPr/>
        </p:nvSpPr>
        <p:spPr>
          <a:xfrm>
            <a:off x="4255602" y="3221499"/>
            <a:ext cx="1296000" cy="43200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64291" tIns="32146" rIns="64291" bIns="32146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安裝電池盒</a:t>
            </a:r>
          </a:p>
        </p:txBody>
      </p:sp>
      <p:sp>
        <p:nvSpPr>
          <p:cNvPr id="36" name="圓角矩形 4">
            <a:extLst>
              <a:ext uri="{FF2B5EF4-FFF2-40B4-BE49-F238E27FC236}">
                <a16:creationId xmlns:a16="http://schemas.microsoft.com/office/drawing/2014/main" id="{89F10AA8-8683-42BB-BA23-4A5E6D2A9FAF}"/>
              </a:ext>
            </a:extLst>
          </p:cNvPr>
          <p:cNvSpPr/>
          <p:nvPr/>
        </p:nvSpPr>
        <p:spPr>
          <a:xfrm>
            <a:off x="1333108" y="1466255"/>
            <a:ext cx="1197377" cy="684000"/>
          </a:xfrm>
          <a:prstGeom prst="roundRect">
            <a:avLst>
              <a:gd name="adj" fmla="val 5754"/>
            </a:avLst>
          </a:prstGeom>
          <a:noFill/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lIns="64291" tIns="32146" rIns="64291" bIns="32146" rtlCol="0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電池盒 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x</a:t>
            </a: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 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1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主控版 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x 1</a:t>
            </a:r>
          </a:p>
        </p:txBody>
      </p:sp>
      <p:graphicFrame>
        <p:nvGraphicFramePr>
          <p:cNvPr id="38" name="資料庫圖表 37">
            <a:extLst>
              <a:ext uri="{FF2B5EF4-FFF2-40B4-BE49-F238E27FC236}">
                <a16:creationId xmlns:a16="http://schemas.microsoft.com/office/drawing/2014/main" id="{A7AF1A36-DA55-43BF-8397-8E96E05001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9305478"/>
              </p:ext>
            </p:extLst>
          </p:nvPr>
        </p:nvGraphicFramePr>
        <p:xfrm>
          <a:off x="5222879" y="2926530"/>
          <a:ext cx="1974545" cy="1965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4B112137-0AC4-4982-ACFD-CB83BEA48EDD}"/>
              </a:ext>
            </a:extLst>
          </p:cNvPr>
          <p:cNvCxnSpPr/>
          <p:nvPr/>
        </p:nvCxnSpPr>
        <p:spPr>
          <a:xfrm>
            <a:off x="6088898" y="1023625"/>
            <a:ext cx="0" cy="5486400"/>
          </a:xfrm>
          <a:prstGeom prst="line">
            <a:avLst/>
          </a:prstGeom>
          <a:ln w="19050" cap="flat" cmpd="sng" algn="ctr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2262B605-CFE3-4BA6-85A4-193E0C0E712A}"/>
              </a:ext>
            </a:extLst>
          </p:cNvPr>
          <p:cNvCxnSpPr>
            <a:cxnSpLocks/>
          </p:cNvCxnSpPr>
          <p:nvPr/>
        </p:nvCxnSpPr>
        <p:spPr>
          <a:xfrm flipH="1" flipV="1">
            <a:off x="1919127" y="3743085"/>
            <a:ext cx="8343391" cy="44760"/>
          </a:xfrm>
          <a:prstGeom prst="line">
            <a:avLst/>
          </a:prstGeom>
          <a:ln w="19050" cap="flat" cmpd="sng" algn="ctr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47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 err="1"/>
              <a:t>Mbot</a:t>
            </a:r>
            <a:r>
              <a:rPr lang="en-US" altLang="zh-TW" sz="6000" dirty="0"/>
              <a:t> wiring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382" y="1825625"/>
            <a:ext cx="1121523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zh-TW" altLang="en-US" sz="3200" dirty="0">
              <a:latin typeface="+mj-lt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CF0B74CE-8D11-4C20-BD7A-706685EC5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4674" y="1466255"/>
            <a:ext cx="6842651" cy="46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964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CH2-2 Software install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2FBA4162-9C94-4F0C-ABD1-41DD5CA22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5003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1FA116F1-BC3A-440B-8D1C-71D46360F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sz="20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CH0 Before we</a:t>
            </a:r>
            <a:r>
              <a:rPr lang="zh-TW" altLang="en-US" dirty="0"/>
              <a:t> </a:t>
            </a:r>
            <a:r>
              <a:rPr lang="en-US" altLang="zh-TW" dirty="0"/>
              <a:t>start</a:t>
            </a:r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4451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Software Download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到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Arduino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官方網站下載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1.8.19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版本的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IDE(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不要載到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2.0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，安裝方式就是一路確定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信任到底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搜尋 </a:t>
            </a:r>
            <a:r>
              <a:rPr lang="en-US" altLang="zh-TW" sz="32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github.com/</a:t>
            </a:r>
            <a:r>
              <a:rPr lang="en-US" altLang="zh-TW" sz="3200" b="1" u="sng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Harrysome</a:t>
            </a:r>
            <a:r>
              <a:rPr lang="en-US" altLang="zh-TW" sz="32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，找到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2022-NTNU-EEcamp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的資料庫，全部下載並解壓縮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打開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Arduino IDE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，導入函式庫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8588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Software Download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3F07AEBD-8F1E-425A-B484-7EBEE3507692}"/>
              </a:ext>
            </a:extLst>
          </p:cNvPr>
          <p:cNvGrpSpPr/>
          <p:nvPr/>
        </p:nvGrpSpPr>
        <p:grpSpPr>
          <a:xfrm>
            <a:off x="1252891" y="1485637"/>
            <a:ext cx="9597317" cy="4521186"/>
            <a:chOff x="1574963" y="2383621"/>
            <a:chExt cx="9042073" cy="4259617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86A18286-0CA0-4201-9990-0D171F10AD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36" t="2888"/>
            <a:stretch/>
          </p:blipFill>
          <p:spPr>
            <a:xfrm>
              <a:off x="1574963" y="2383621"/>
              <a:ext cx="9042073" cy="4259617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0B5F5FF-799C-4711-87CA-BFC0EFB46E83}"/>
                </a:ext>
              </a:extLst>
            </p:cNvPr>
            <p:cNvSpPr/>
            <p:nvPr/>
          </p:nvSpPr>
          <p:spPr>
            <a:xfrm>
              <a:off x="7068455" y="3429000"/>
              <a:ext cx="2242458" cy="388258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E23DBD19-F83F-4909-8C4E-7D19AA964B6C}"/>
              </a:ext>
            </a:extLst>
          </p:cNvPr>
          <p:cNvSpPr/>
          <p:nvPr/>
        </p:nvSpPr>
        <p:spPr>
          <a:xfrm>
            <a:off x="4012544" y="2570674"/>
            <a:ext cx="1386770" cy="42436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80327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Software Download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A275DAE8-F378-4EA5-8E78-73CD9340D0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60" b="28446"/>
          <a:stretch/>
        </p:blipFill>
        <p:spPr>
          <a:xfrm>
            <a:off x="2087283" y="1466255"/>
            <a:ext cx="8242986" cy="441441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3AD6414-3A3C-4E13-A815-28B1DEF71E49}"/>
              </a:ext>
            </a:extLst>
          </p:cNvPr>
          <p:cNvSpPr/>
          <p:nvPr/>
        </p:nvSpPr>
        <p:spPr>
          <a:xfrm>
            <a:off x="5215162" y="2495645"/>
            <a:ext cx="2085524" cy="78458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9741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Software Download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4A86D778-0CF8-4222-A2E4-2F16D8752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313" y="1451271"/>
            <a:ext cx="9253374" cy="4451056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3AD6414-3A3C-4E13-A815-28B1DEF71E49}"/>
              </a:ext>
            </a:extLst>
          </p:cNvPr>
          <p:cNvSpPr/>
          <p:nvPr/>
        </p:nvSpPr>
        <p:spPr>
          <a:xfrm>
            <a:off x="6535962" y="5354881"/>
            <a:ext cx="2143581" cy="46534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345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Library include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A4A068-AF62-4A58-AD30-4D8D4A954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CCEC0BE-3978-4586-A211-D36DCFEF1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889" y="1445914"/>
            <a:ext cx="8566222" cy="452772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D3863CCD-1297-43E9-9945-D7A8575E46BB}"/>
              </a:ext>
            </a:extLst>
          </p:cNvPr>
          <p:cNvSpPr/>
          <p:nvPr/>
        </p:nvSpPr>
        <p:spPr>
          <a:xfrm>
            <a:off x="6659334" y="4331624"/>
            <a:ext cx="3282952" cy="46534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8791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Connecting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+mj-lt"/>
                <a:ea typeface="標楷體" panose="03000509000000000000" pitchFamily="65" charset="-120"/>
              </a:rPr>
              <a:t>接上</a:t>
            </a:r>
            <a:r>
              <a:rPr lang="en-US" altLang="zh-TW" sz="3200" dirty="0" err="1">
                <a:latin typeface="+mj-lt"/>
                <a:ea typeface="標楷體" panose="03000509000000000000" pitchFamily="65" charset="-120"/>
              </a:rPr>
              <a:t>Mbot</a:t>
            </a:r>
            <a:r>
              <a:rPr lang="zh-TW" altLang="en-US" sz="3200" dirty="0">
                <a:latin typeface="+mj-lt"/>
                <a:ea typeface="標楷體" panose="03000509000000000000" pitchFamily="65" charset="-120"/>
              </a:rPr>
              <a:t>後到</a:t>
            </a:r>
            <a:r>
              <a:rPr lang="en-US" altLang="zh-TW" sz="3200" dirty="0">
                <a:latin typeface="+mj-lt"/>
                <a:ea typeface="標楷體" panose="03000509000000000000" pitchFamily="65" charset="-120"/>
              </a:rPr>
              <a:t>IDE</a:t>
            </a:r>
            <a:r>
              <a:rPr lang="zh-TW" altLang="en-US" sz="3200" dirty="0">
                <a:latin typeface="+mj-lt"/>
                <a:ea typeface="標楷體" panose="03000509000000000000" pitchFamily="65" charset="-120"/>
              </a:rPr>
              <a:t>的工具</a:t>
            </a:r>
            <a:r>
              <a:rPr lang="en-US" altLang="zh-TW" sz="3200" dirty="0">
                <a:latin typeface="+mj-lt"/>
                <a:ea typeface="標楷體" panose="03000509000000000000" pitchFamily="65" charset="-120"/>
              </a:rPr>
              <a:t>&gt;</a:t>
            </a:r>
            <a:r>
              <a:rPr lang="zh-TW" altLang="en-US" sz="3200" dirty="0">
                <a:latin typeface="+mj-lt"/>
                <a:ea typeface="標楷體" panose="03000509000000000000" pitchFamily="65" charset="-120"/>
              </a:rPr>
              <a:t>序列埠確定號碼</a:t>
            </a:r>
            <a:endParaRPr lang="en-US" altLang="zh-TW" sz="3200" dirty="0">
              <a:latin typeface="+mj-lt"/>
              <a:ea typeface="標楷體" panose="03000509000000000000" pitchFamily="65" charset="-120"/>
            </a:endParaRPr>
          </a:p>
          <a:p>
            <a:r>
              <a:rPr lang="zh-TW" altLang="en-US" sz="3200" dirty="0">
                <a:latin typeface="+mj-lt"/>
                <a:ea typeface="標楷體" panose="03000509000000000000" pitchFamily="65" charset="-120"/>
              </a:rPr>
              <a:t>在工具</a:t>
            </a:r>
            <a:r>
              <a:rPr lang="en-US" altLang="zh-TW" sz="3200" dirty="0">
                <a:latin typeface="+mj-lt"/>
                <a:ea typeface="標楷體" panose="03000509000000000000" pitchFamily="65" charset="-120"/>
              </a:rPr>
              <a:t>&gt;</a:t>
            </a:r>
            <a:r>
              <a:rPr lang="zh-TW" altLang="en-US" sz="3200" dirty="0">
                <a:latin typeface="+mj-lt"/>
                <a:ea typeface="標楷體" panose="03000509000000000000" pitchFamily="65" charset="-120"/>
              </a:rPr>
              <a:t>開發板選</a:t>
            </a:r>
            <a:r>
              <a:rPr lang="en-US" altLang="zh-TW" sz="3200" dirty="0">
                <a:latin typeface="+mj-lt"/>
                <a:ea typeface="標楷體" panose="03000509000000000000" pitchFamily="65" charset="-120"/>
              </a:rPr>
              <a:t>Arduino UNO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20B5BEFD-3662-48E2-9801-A056DA69D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014" y="2949726"/>
            <a:ext cx="6135972" cy="320830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6D9BDCD-8F25-4829-90B0-7D3485970546}"/>
              </a:ext>
            </a:extLst>
          </p:cNvPr>
          <p:cNvSpPr/>
          <p:nvPr/>
        </p:nvSpPr>
        <p:spPr>
          <a:xfrm>
            <a:off x="4373334" y="5354881"/>
            <a:ext cx="2709637" cy="55243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2425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CH2-3 Firmware upload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2FBA4162-9C94-4F0C-ABD1-41DD5CA22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0535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Open file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+mj-lt"/>
                <a:ea typeface="標楷體" panose="03000509000000000000" pitchFamily="65" charset="-120"/>
              </a:rPr>
              <a:t>在</a:t>
            </a:r>
            <a:r>
              <a:rPr lang="en-US" altLang="zh-TW" sz="3200" dirty="0">
                <a:latin typeface="+mj-lt"/>
                <a:ea typeface="標楷體" panose="03000509000000000000" pitchFamily="65" charset="-120"/>
              </a:rPr>
              <a:t>2022-NTNU-EEcamp</a:t>
            </a:r>
            <a:r>
              <a:rPr lang="zh-TW" altLang="en-US" sz="3200" dirty="0">
                <a:latin typeface="+mj-lt"/>
                <a:ea typeface="標楷體" panose="03000509000000000000" pitchFamily="65" charset="-120"/>
              </a:rPr>
              <a:t>中打開</a:t>
            </a:r>
            <a:r>
              <a:rPr lang="en-US" altLang="zh-TW" sz="3200" dirty="0" err="1">
                <a:latin typeface="+mj-lt"/>
                <a:ea typeface="標楷體" panose="03000509000000000000" pitchFamily="65" charset="-120"/>
              </a:rPr>
              <a:t>mbot_factory_firmware</a:t>
            </a:r>
            <a:r>
              <a:rPr lang="zh-TW" altLang="en-US" sz="3200" dirty="0">
                <a:latin typeface="+mj-lt"/>
                <a:ea typeface="標楷體" panose="03000509000000000000" pitchFamily="65" charset="-120"/>
              </a:rPr>
              <a:t>的檔案，然後它會自動生成資料夾，接著進到草稿碼</a:t>
            </a:r>
            <a:r>
              <a:rPr lang="en-US" altLang="zh-TW" sz="3200" dirty="0">
                <a:latin typeface="+mj-lt"/>
                <a:ea typeface="標楷體" panose="03000509000000000000" pitchFamily="65" charset="-120"/>
              </a:rPr>
              <a:t>&gt;</a:t>
            </a:r>
            <a:r>
              <a:rPr lang="zh-TW" altLang="en-US" sz="3200" dirty="0">
                <a:latin typeface="+mj-lt"/>
                <a:ea typeface="標楷體" panose="03000509000000000000" pitchFamily="65" charset="-120"/>
              </a:rPr>
              <a:t>上傳進行程式的編譯及上傳。</a:t>
            </a:r>
            <a:endParaRPr lang="en-US" altLang="zh-TW" sz="3200" dirty="0">
              <a:latin typeface="+mj-lt"/>
              <a:ea typeface="標楷體" panose="03000509000000000000" pitchFamily="65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377ECBCE-8B15-4BE2-8126-8B042C16B1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8119" y="3189064"/>
            <a:ext cx="4955761" cy="298789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0B1D765-5808-4AA6-86BF-10C577C69560}"/>
              </a:ext>
            </a:extLst>
          </p:cNvPr>
          <p:cNvSpPr/>
          <p:nvPr/>
        </p:nvSpPr>
        <p:spPr>
          <a:xfrm>
            <a:off x="4518477" y="4130579"/>
            <a:ext cx="3718380" cy="31079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3007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1FA116F1-BC3A-440B-8D1C-71D46360F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sz="20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CH3 MIT </a:t>
            </a:r>
            <a:r>
              <a:rPr lang="en-UM" altLang="zh-TW" dirty="0"/>
              <a:t>App inventor</a:t>
            </a:r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9259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About </a:t>
            </a:r>
            <a:r>
              <a:rPr lang="en-US" altLang="zh-TW" sz="6000" dirty="0" err="1"/>
              <a:t>Blutooth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+mj-lt"/>
                <a:ea typeface="標楷體" panose="03000509000000000000" pitchFamily="65" charset="-120"/>
              </a:rPr>
              <a:t>低功耗藍芽</a:t>
            </a:r>
            <a:r>
              <a:rPr lang="en-US" altLang="zh-TW" sz="3200" dirty="0">
                <a:latin typeface="+mj-lt"/>
                <a:ea typeface="標楷體" panose="03000509000000000000" pitchFamily="65" charset="-120"/>
              </a:rPr>
              <a:t>BLE(Bluetooth Low Energy)</a:t>
            </a:r>
            <a:r>
              <a:rPr lang="zh-TW" altLang="en-US" sz="3200" dirty="0">
                <a:latin typeface="+mj-lt"/>
                <a:ea typeface="標楷體" panose="03000509000000000000" pitchFamily="65" charset="-120"/>
              </a:rPr>
              <a:t>，由藍芽技術聯盟所制定</a:t>
            </a:r>
            <a:endParaRPr lang="en-US" altLang="zh-TW" sz="3200" dirty="0">
              <a:latin typeface="+mj-lt"/>
              <a:ea typeface="標楷體" panose="03000509000000000000" pitchFamily="65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5BE1118F-8893-4712-B60E-2814DD0D83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731" y="2823664"/>
            <a:ext cx="7486537" cy="315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290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Why programing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程式是一切軟體的根源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和電腦溝通的語言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控制各式軟硬體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026" name="Picture 2" descr="用這6 種方式優化程式碼，讓你的Python 速度提升30%！ | TechOrange 科技報橘">
            <a:extLst>
              <a:ext uri="{FF2B5EF4-FFF2-40B4-BE49-F238E27FC236}">
                <a16:creationId xmlns:a16="http://schemas.microsoft.com/office/drawing/2014/main" id="{1798C083-FA5E-4742-83D3-CD9721675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774" y="1825625"/>
            <a:ext cx="6398711" cy="400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0619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/>
              <a:t>About App inventor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>
                <a:latin typeface="+mj-lt"/>
                <a:ea typeface="標楷體" panose="03000509000000000000" pitchFamily="65" charset="-120"/>
              </a:rPr>
              <a:t>由</a:t>
            </a:r>
            <a:r>
              <a:rPr lang="en-US" altLang="zh-TW" sz="3200">
                <a:latin typeface="+mj-lt"/>
                <a:ea typeface="標楷體" panose="03000509000000000000" pitchFamily="65" charset="-120"/>
              </a:rPr>
              <a:t>Google</a:t>
            </a:r>
            <a:r>
              <a:rPr lang="zh-TW" altLang="en-US" sz="3200">
                <a:latin typeface="+mj-lt"/>
                <a:ea typeface="標楷體" panose="03000509000000000000" pitchFamily="65" charset="-120"/>
              </a:rPr>
              <a:t>開發，現由</a:t>
            </a:r>
            <a:r>
              <a:rPr lang="en-US" altLang="zh-TW" sz="3200">
                <a:latin typeface="+mj-lt"/>
                <a:ea typeface="標楷體" panose="03000509000000000000" pitchFamily="65" charset="-120"/>
              </a:rPr>
              <a:t>MIT</a:t>
            </a:r>
            <a:r>
              <a:rPr lang="zh-TW" altLang="en-US" sz="3200">
                <a:latin typeface="+mj-lt"/>
                <a:ea typeface="標楷體" panose="03000509000000000000" pitchFamily="65" charset="-120"/>
              </a:rPr>
              <a:t>手機學習中心進行維護及營運，目的在於提供開發者易用的</a:t>
            </a:r>
            <a:r>
              <a:rPr lang="en-US" altLang="zh-TW" sz="3200">
                <a:latin typeface="+mj-lt"/>
                <a:ea typeface="標楷體" panose="03000509000000000000" pitchFamily="65" charset="-120"/>
              </a:rPr>
              <a:t>APP</a:t>
            </a:r>
            <a:r>
              <a:rPr lang="zh-TW" altLang="en-US" sz="3200">
                <a:latin typeface="+mj-lt"/>
                <a:ea typeface="標楷體" panose="03000509000000000000" pitchFamily="65" charset="-120"/>
              </a:rPr>
              <a:t>開發軟體。</a:t>
            </a:r>
            <a:endParaRPr lang="en-US" altLang="zh-TW" sz="3200" dirty="0">
              <a:latin typeface="+mj-lt"/>
              <a:ea typeface="標楷體" panose="03000509000000000000" pitchFamily="65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FB8589B5-10F6-400F-88F9-C382165F1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05" y="2814382"/>
            <a:ext cx="6083664" cy="4013528"/>
          </a:xfrm>
          <a:prstGeom prst="rect">
            <a:avLst/>
          </a:prstGeom>
        </p:spPr>
      </p:pic>
      <p:pic>
        <p:nvPicPr>
          <p:cNvPr id="1028" name="Picture 4" descr="Download Android Studio &amp; App Tools - Android Developers">
            <a:extLst>
              <a:ext uri="{FF2B5EF4-FFF2-40B4-BE49-F238E27FC236}">
                <a16:creationId xmlns:a16="http://schemas.microsoft.com/office/drawing/2014/main" id="{0EDA7949-A26D-4740-9F35-FAC9C2D64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720" y="3064518"/>
            <a:ext cx="6340475" cy="347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5245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CH3-1</a:t>
            </a:r>
            <a:r>
              <a:rPr lang="zh-TW" altLang="en-US" dirty="0"/>
              <a:t> </a:t>
            </a:r>
            <a:r>
              <a:rPr lang="en-US" altLang="zh-TW" dirty="0"/>
              <a:t>Settings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2FBA4162-9C94-4F0C-ABD1-41DD5CA22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0400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On the phone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>
              <a:latin typeface="+mj-lt"/>
              <a:ea typeface="標楷體" panose="03000509000000000000" pitchFamily="65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A9480985-3C3C-48DA-BC4B-69E3499154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7"/>
          <a:stretch/>
        </p:blipFill>
        <p:spPr>
          <a:xfrm>
            <a:off x="824495" y="1466255"/>
            <a:ext cx="4724957" cy="456474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38487E0-FBA5-4AB1-A8F4-3AE8E2371C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381" y="1485192"/>
            <a:ext cx="3926533" cy="454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452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On the pc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>
              <a:latin typeface="+mj-lt"/>
              <a:ea typeface="標楷體" panose="03000509000000000000" pitchFamily="65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997BF832-5BE6-40F9-A340-70B5B178B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94" y="1393541"/>
            <a:ext cx="10906011" cy="474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658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On the pc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>
              <a:latin typeface="+mj-lt"/>
              <a:ea typeface="標楷體" panose="03000509000000000000" pitchFamily="65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922DD240-D289-4815-8F14-C802E8098B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914" y="1497604"/>
            <a:ext cx="8302171" cy="466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04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On the pc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>
              <a:latin typeface="+mj-lt"/>
              <a:ea typeface="標楷體" panose="03000509000000000000" pitchFamily="65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44AC1D36-E9AE-47BF-A137-2A2C97F1BB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554" y="1629143"/>
            <a:ext cx="5116891" cy="440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77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On the pc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>
              <a:latin typeface="+mj-lt"/>
              <a:ea typeface="標楷體" panose="03000509000000000000" pitchFamily="65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C73A7202-95B7-41BC-A2A0-44199F907C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521" y="1594303"/>
            <a:ext cx="6202958" cy="458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0699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On the pc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>
                <a:latin typeface="+mj-lt"/>
                <a:ea typeface="標楷體" panose="03000509000000000000" pitchFamily="65" charset="-120"/>
              </a:rPr>
              <a:t>新專案名稱盡量用英文、數字或命名</a:t>
            </a:r>
            <a:r>
              <a:rPr lang="en-US" altLang="zh-TW" sz="3200" dirty="0">
                <a:latin typeface="+mj-lt"/>
                <a:ea typeface="標楷體" panose="03000509000000000000" pitchFamily="65" charset="-120"/>
              </a:rPr>
              <a:t>!!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32AF4161-FE79-4965-B6C6-392A1ED0C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9517" y="760448"/>
            <a:ext cx="3344907" cy="5397576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20F24278-A74B-4B9D-965F-7112E87764FE}"/>
              </a:ext>
            </a:extLst>
          </p:cNvPr>
          <p:cNvSpPr/>
          <p:nvPr/>
        </p:nvSpPr>
        <p:spPr>
          <a:xfrm>
            <a:off x="8800506" y="5694448"/>
            <a:ext cx="1819776" cy="40310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168F853-472D-492B-9A88-50F723C25F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7576" y="2680055"/>
            <a:ext cx="5876278" cy="3228811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0E916FB0-DDA6-4201-9085-0863E97463C5}"/>
              </a:ext>
            </a:extLst>
          </p:cNvPr>
          <p:cNvSpPr/>
          <p:nvPr/>
        </p:nvSpPr>
        <p:spPr>
          <a:xfrm>
            <a:off x="1191560" y="3017042"/>
            <a:ext cx="1740325" cy="61878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52403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CH3-2 UI Design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2FBA4162-9C94-4F0C-ABD1-41DD5CA22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28595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User interface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382" y="1844562"/>
            <a:ext cx="11215235" cy="4351338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+mj-lt"/>
                <a:ea typeface="標楷體" panose="03000509000000000000" pitchFamily="65" charset="-120"/>
              </a:rPr>
              <a:t>設計目標</a:t>
            </a:r>
            <a:r>
              <a:rPr lang="en-US" altLang="zh-TW" sz="3200" dirty="0">
                <a:latin typeface="+mj-lt"/>
                <a:ea typeface="標楷體" panose="03000509000000000000" pitchFamily="65" charset="-120"/>
              </a:rPr>
              <a:t>:</a:t>
            </a:r>
          </a:p>
          <a:p>
            <a:pPr lvl="1"/>
            <a:r>
              <a:rPr lang="zh-TW" altLang="en-US" sz="2800" dirty="0">
                <a:latin typeface="+mj-lt"/>
                <a:ea typeface="標楷體" panose="03000509000000000000" pitchFamily="65" charset="-120"/>
              </a:rPr>
              <a:t>速度控制</a:t>
            </a:r>
            <a:endParaRPr lang="en-US" altLang="zh-TW" sz="2800" dirty="0">
              <a:latin typeface="+mj-lt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>
                <a:latin typeface="+mj-lt"/>
                <a:ea typeface="標楷體" panose="03000509000000000000" pitchFamily="65" charset="-120"/>
              </a:rPr>
              <a:t>燈光控制</a:t>
            </a:r>
            <a:endParaRPr lang="en-US" altLang="zh-TW" sz="2800" dirty="0">
              <a:latin typeface="+mj-lt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>
                <a:latin typeface="+mj-lt"/>
                <a:ea typeface="標楷體" panose="03000509000000000000" pitchFamily="65" charset="-120"/>
              </a:rPr>
              <a:t>方向控制</a:t>
            </a:r>
            <a:endParaRPr lang="en-US" altLang="zh-TW" sz="2800" dirty="0">
              <a:latin typeface="+mj-lt"/>
              <a:ea typeface="標楷體" panose="03000509000000000000" pitchFamily="65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FA156FE8-5BB7-4C94-8962-6D9CB9239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2372" y="1381989"/>
            <a:ext cx="3737762" cy="542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65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How to apply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/>
              <a:t> 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66A7B953-0658-40FD-A8F2-404891E5E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96" y="1564679"/>
            <a:ext cx="6116748" cy="344067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9616F73-DFE0-41E1-850E-40F663E099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712" y="2829473"/>
            <a:ext cx="5065974" cy="397960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74B580FD-C99D-4267-BF13-C11F22332F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983" y="1825625"/>
            <a:ext cx="6056086" cy="417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8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Import </a:t>
            </a:r>
            <a:r>
              <a:rPr lang="en-US" altLang="zh-TW" sz="6000" dirty="0" err="1"/>
              <a:t>extentions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6766F35-7A27-4E03-95BD-8A530E683E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1370490"/>
            <a:ext cx="7793132" cy="504923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FB1DEC4-B176-4893-BF73-7B2F2C6F2E90}"/>
              </a:ext>
            </a:extLst>
          </p:cNvPr>
          <p:cNvSpPr/>
          <p:nvPr/>
        </p:nvSpPr>
        <p:spPr>
          <a:xfrm>
            <a:off x="384942" y="5063721"/>
            <a:ext cx="2401080" cy="83892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C7DFB26-B246-4F1F-9FA9-EE56A7658AC5}"/>
              </a:ext>
            </a:extLst>
          </p:cNvPr>
          <p:cNvSpPr/>
          <p:nvPr/>
        </p:nvSpPr>
        <p:spPr>
          <a:xfrm>
            <a:off x="5728607" y="3248016"/>
            <a:ext cx="645885" cy="58283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96530EB-1F98-427A-9761-B5620D81D5BD}"/>
              </a:ext>
            </a:extLst>
          </p:cNvPr>
          <p:cNvSpPr txBox="1"/>
          <p:nvPr/>
        </p:nvSpPr>
        <p:spPr>
          <a:xfrm>
            <a:off x="8402594" y="3325724"/>
            <a:ext cx="3855349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http://appstatic.makeblock.com/extension/makeblock_2.0.4.aix</a:t>
            </a:r>
            <a:endParaRPr lang="en-US" altLang="zh-TW" sz="18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3200" b="1" dirty="0" err="1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zh-TW" altLang="en-US" sz="32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上有網址</a:t>
            </a:r>
          </a:p>
        </p:txBody>
      </p:sp>
    </p:spTree>
    <p:extLst>
      <p:ext uri="{BB962C8B-B14F-4D97-AF65-F5344CB8AC3E}">
        <p14:creationId xmlns:p14="http://schemas.microsoft.com/office/powerpoint/2010/main" val="27045898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Functions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8020F9AE-C81F-498E-A3A3-0971F0F0E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2228" y="1284043"/>
            <a:ext cx="7537508" cy="5434502"/>
          </a:xfrm>
          <a:prstGeom prst="rect">
            <a:avLst/>
          </a:prstGeom>
        </p:spPr>
      </p:pic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0A2817E-6E5E-4AFA-AA25-41D172C989E5}"/>
              </a:ext>
            </a:extLst>
          </p:cNvPr>
          <p:cNvCxnSpPr>
            <a:cxnSpLocks/>
          </p:cNvCxnSpPr>
          <p:nvPr/>
        </p:nvCxnSpPr>
        <p:spPr>
          <a:xfrm>
            <a:off x="4042228" y="4531065"/>
            <a:ext cx="2743201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9DC62E0-2E5E-42C2-9FA4-178D8A1A0EA3}"/>
              </a:ext>
            </a:extLst>
          </p:cNvPr>
          <p:cNvSpPr txBox="1"/>
          <p:nvPr/>
        </p:nvSpPr>
        <p:spPr>
          <a:xfrm>
            <a:off x="6567714" y="459804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拖曳進來使用</a:t>
            </a:r>
          </a:p>
        </p:txBody>
      </p:sp>
    </p:spTree>
    <p:extLst>
      <p:ext uri="{BB962C8B-B14F-4D97-AF65-F5344CB8AC3E}">
        <p14:creationId xmlns:p14="http://schemas.microsoft.com/office/powerpoint/2010/main" val="34027589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Functions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6D68453-744B-4E29-A6C8-D087B5C57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233" y="2750728"/>
            <a:ext cx="5377684" cy="2307832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F13E26A-4907-4EE7-9637-030808B60E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156" y="2761614"/>
            <a:ext cx="5143635" cy="2296946"/>
          </a:xfrm>
          <a:prstGeom prst="rect">
            <a:avLst/>
          </a:prstGeom>
        </p:spPr>
      </p:pic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0A2817E-6E5E-4AFA-AA25-41D172C989E5}"/>
              </a:ext>
            </a:extLst>
          </p:cNvPr>
          <p:cNvCxnSpPr>
            <a:cxnSpLocks/>
          </p:cNvCxnSpPr>
          <p:nvPr/>
        </p:nvCxnSpPr>
        <p:spPr>
          <a:xfrm flipV="1">
            <a:off x="2363033" y="3962400"/>
            <a:ext cx="2796796" cy="1605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9DC62E0-2E5E-42C2-9FA4-178D8A1A0EA3}"/>
              </a:ext>
            </a:extLst>
          </p:cNvPr>
          <p:cNvSpPr txBox="1"/>
          <p:nvPr/>
        </p:nvSpPr>
        <p:spPr>
          <a:xfrm>
            <a:off x="4772561" y="522118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拖曳進去使用</a:t>
            </a:r>
            <a:endParaRPr lang="en-US" altLang="zh-TW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不會顯示成物件</a:t>
            </a:r>
            <a:r>
              <a:rPr lang="en-US" altLang="zh-TW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5DC8CEEF-C2C5-4DEF-9812-0B8790256252}"/>
              </a:ext>
            </a:extLst>
          </p:cNvPr>
          <p:cNvCxnSpPr>
            <a:cxnSpLocks/>
          </p:cNvCxnSpPr>
          <p:nvPr/>
        </p:nvCxnSpPr>
        <p:spPr>
          <a:xfrm>
            <a:off x="8168747" y="3735405"/>
            <a:ext cx="3029024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3393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Functions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按鈕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3887CF9-94CA-4471-A406-B93474548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54" y="2446108"/>
            <a:ext cx="8288477" cy="3537404"/>
          </a:xfrm>
          <a:prstGeom prst="rect">
            <a:avLst/>
          </a:prstGeom>
        </p:spPr>
      </p:pic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0A2817E-6E5E-4AFA-AA25-41D172C989E5}"/>
              </a:ext>
            </a:extLst>
          </p:cNvPr>
          <p:cNvCxnSpPr>
            <a:cxnSpLocks/>
          </p:cNvCxnSpPr>
          <p:nvPr/>
        </p:nvCxnSpPr>
        <p:spPr>
          <a:xfrm>
            <a:off x="2598057" y="3367598"/>
            <a:ext cx="2794000" cy="1342288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AB2F2DC7-F895-48FD-977A-9B071372C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7420" y="528708"/>
            <a:ext cx="2789778" cy="628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6678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Functions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標籤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B2F2DC7-F895-48FD-977A-9B071372CC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7420" y="528708"/>
            <a:ext cx="2789778" cy="628036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1E43C1D-F965-4C41-9DD3-CFEBB6DEF0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372" y="2388541"/>
            <a:ext cx="7300750" cy="3750550"/>
          </a:xfrm>
          <a:prstGeom prst="rect">
            <a:avLst/>
          </a:prstGeom>
        </p:spPr>
      </p:pic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0A2817E-6E5E-4AFA-AA25-41D172C989E5}"/>
              </a:ext>
            </a:extLst>
          </p:cNvPr>
          <p:cNvCxnSpPr>
            <a:cxnSpLocks/>
          </p:cNvCxnSpPr>
          <p:nvPr/>
        </p:nvCxnSpPr>
        <p:spPr>
          <a:xfrm flipV="1">
            <a:off x="3433436" y="4833257"/>
            <a:ext cx="3360058" cy="617142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7151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Functions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滑桿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C30382F-37D0-4F7F-8D23-D0BF603A4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068" y="2317354"/>
            <a:ext cx="7342286" cy="3821737"/>
          </a:xfrm>
          <a:prstGeom prst="rect">
            <a:avLst/>
          </a:prstGeom>
        </p:spPr>
      </p:pic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0A2817E-6E5E-4AFA-AA25-41D172C989E5}"/>
              </a:ext>
            </a:extLst>
          </p:cNvPr>
          <p:cNvCxnSpPr>
            <a:cxnSpLocks/>
          </p:cNvCxnSpPr>
          <p:nvPr/>
        </p:nvCxnSpPr>
        <p:spPr>
          <a:xfrm flipV="1">
            <a:off x="3186974" y="3309257"/>
            <a:ext cx="3097712" cy="2366114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圖片 14">
            <a:extLst>
              <a:ext uri="{FF2B5EF4-FFF2-40B4-BE49-F238E27FC236}">
                <a16:creationId xmlns:a16="http://schemas.microsoft.com/office/drawing/2014/main" id="{30171326-BCDC-4C52-90B3-D356EAACE5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1927" y="1379818"/>
            <a:ext cx="3303148" cy="474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900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Functions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文字輸入盒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C7B93B9-03B4-4A6D-9F05-007AA1AEDA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654"/>
          <a:stretch/>
        </p:blipFill>
        <p:spPr>
          <a:xfrm>
            <a:off x="1488126" y="2376346"/>
            <a:ext cx="5855687" cy="3762745"/>
          </a:xfrm>
          <a:prstGeom prst="rect">
            <a:avLst/>
          </a:prstGeom>
        </p:spPr>
      </p:pic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0A2817E-6E5E-4AFA-AA25-41D172C989E5}"/>
              </a:ext>
            </a:extLst>
          </p:cNvPr>
          <p:cNvCxnSpPr>
            <a:cxnSpLocks/>
          </p:cNvCxnSpPr>
          <p:nvPr/>
        </p:nvCxnSpPr>
        <p:spPr>
          <a:xfrm flipV="1">
            <a:off x="3033486" y="3106057"/>
            <a:ext cx="2634343" cy="2823028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>
            <a:extLst>
              <a:ext uri="{FF2B5EF4-FFF2-40B4-BE49-F238E27FC236}">
                <a16:creationId xmlns:a16="http://schemas.microsoft.com/office/drawing/2014/main" id="{2A6E8E28-D67A-473E-985D-9A50109AFA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6479" y="917916"/>
            <a:ext cx="2930377" cy="5210289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A55265EC-377D-4B02-AEB2-E75A052763DB}"/>
              </a:ext>
            </a:extLst>
          </p:cNvPr>
          <p:cNvSpPr/>
          <p:nvPr/>
        </p:nvSpPr>
        <p:spPr>
          <a:xfrm>
            <a:off x="7616479" y="5010394"/>
            <a:ext cx="1907065" cy="58002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51992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Functions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水平配置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809361B-21EC-4381-B0CC-E783C84A24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0247" y="2210183"/>
            <a:ext cx="7571505" cy="3947845"/>
          </a:xfrm>
          <a:prstGeom prst="rect">
            <a:avLst/>
          </a:prstGeom>
        </p:spPr>
      </p:pic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0A2817E-6E5E-4AFA-AA25-41D172C989E5}"/>
              </a:ext>
            </a:extLst>
          </p:cNvPr>
          <p:cNvCxnSpPr>
            <a:cxnSpLocks/>
          </p:cNvCxnSpPr>
          <p:nvPr/>
        </p:nvCxnSpPr>
        <p:spPr>
          <a:xfrm>
            <a:off x="4383314" y="3149600"/>
            <a:ext cx="3418115" cy="1480457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9136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Functions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若想要在同一橫排放置功能就</a:t>
            </a:r>
            <a:r>
              <a:rPr lang="zh-TW" altLang="en-US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一定要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先水平配置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C58A4A2-7FEB-4662-92C8-68ED149C2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1962" y="2489074"/>
            <a:ext cx="9088075" cy="332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8245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Functions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表格配置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2EA2B4B-0A8A-4847-A858-FFF90B89D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9830" y="851203"/>
            <a:ext cx="3802624" cy="549267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83034C9-7F16-40B3-8AA8-D523A1A291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685" y="2340378"/>
            <a:ext cx="7191600" cy="4003503"/>
          </a:xfrm>
          <a:prstGeom prst="rect">
            <a:avLst/>
          </a:prstGeom>
        </p:spPr>
      </p:pic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44AF2AD7-3529-4CED-9149-78065AD92C93}"/>
              </a:ext>
            </a:extLst>
          </p:cNvPr>
          <p:cNvCxnSpPr>
            <a:cxnSpLocks/>
          </p:cNvCxnSpPr>
          <p:nvPr/>
        </p:nvCxnSpPr>
        <p:spPr>
          <a:xfrm>
            <a:off x="2743200" y="4789715"/>
            <a:ext cx="2721429" cy="203199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959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Why we learn programing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學習程式邏輯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學習問題分析與問題拆解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問題解決能力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GET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74B499A3-DD83-47FC-9ED3-E3CDD49248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41" r="10760"/>
          <a:stretch/>
        </p:blipFill>
        <p:spPr>
          <a:xfrm flipH="1">
            <a:off x="5834741" y="1825625"/>
            <a:ext cx="5991565" cy="356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7700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User interface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FA156FE8-5BB7-4C94-8962-6D9CB9239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800" y="1251360"/>
            <a:ext cx="3737762" cy="5427088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A0559D07-044A-4DFF-9DA9-BA56D4F6D011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955491" y="3396670"/>
            <a:ext cx="1638107" cy="5386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E7A26179-2A99-44A2-903A-948021F652F8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955491" y="2943309"/>
            <a:ext cx="1638107" cy="9919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A5C108F0-9196-4DEE-A4AE-F783DCA67F4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8052555" y="3786623"/>
            <a:ext cx="1541043" cy="1486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4C29F356-2115-4717-B3FF-EB40FE627715}"/>
              </a:ext>
            </a:extLst>
          </p:cNvPr>
          <p:cNvCxnSpPr>
            <a:cxnSpLocks/>
          </p:cNvCxnSpPr>
          <p:nvPr/>
        </p:nvCxnSpPr>
        <p:spPr>
          <a:xfrm flipH="1">
            <a:off x="4132342" y="2527896"/>
            <a:ext cx="2618230" cy="1979083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1CA3BEB2-4C9E-412D-8720-91D6C6459C0B}"/>
              </a:ext>
            </a:extLst>
          </p:cNvPr>
          <p:cNvSpPr/>
          <p:nvPr/>
        </p:nvSpPr>
        <p:spPr bwMode="auto">
          <a:xfrm>
            <a:off x="6454087" y="1820391"/>
            <a:ext cx="919547" cy="449806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D2093CF-A7CF-4833-80A8-22C471E89916}"/>
              </a:ext>
            </a:extLst>
          </p:cNvPr>
          <p:cNvSpPr/>
          <p:nvPr/>
        </p:nvSpPr>
        <p:spPr bwMode="auto">
          <a:xfrm>
            <a:off x="7372794" y="1820391"/>
            <a:ext cx="1076325" cy="449806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20A2D04-8478-439D-9952-8D98C584E17E}"/>
              </a:ext>
            </a:extLst>
          </p:cNvPr>
          <p:cNvSpPr/>
          <p:nvPr/>
        </p:nvSpPr>
        <p:spPr bwMode="auto">
          <a:xfrm>
            <a:off x="6977404" y="4817273"/>
            <a:ext cx="937517" cy="449806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5E97F14-2F6A-4237-8323-D002F16F243C}"/>
              </a:ext>
            </a:extLst>
          </p:cNvPr>
          <p:cNvSpPr/>
          <p:nvPr/>
        </p:nvSpPr>
        <p:spPr bwMode="auto">
          <a:xfrm>
            <a:off x="6281814" y="4358818"/>
            <a:ext cx="937517" cy="459130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451B2BE-2F6E-4844-B4F5-68C6164F3AA4}"/>
              </a:ext>
            </a:extLst>
          </p:cNvPr>
          <p:cNvSpPr/>
          <p:nvPr/>
        </p:nvSpPr>
        <p:spPr bwMode="auto">
          <a:xfrm>
            <a:off x="7628199" y="4388788"/>
            <a:ext cx="937517" cy="449806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A6B213B-1033-4339-8561-B5FB322301AD}"/>
              </a:ext>
            </a:extLst>
          </p:cNvPr>
          <p:cNvSpPr/>
          <p:nvPr/>
        </p:nvSpPr>
        <p:spPr bwMode="auto">
          <a:xfrm>
            <a:off x="6937999" y="3964904"/>
            <a:ext cx="972957" cy="449806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30D9E84-5FFF-4A9E-A438-9192EB1675AE}"/>
              </a:ext>
            </a:extLst>
          </p:cNvPr>
          <p:cNvSpPr/>
          <p:nvPr/>
        </p:nvSpPr>
        <p:spPr bwMode="auto">
          <a:xfrm>
            <a:off x="6533229" y="5291709"/>
            <a:ext cx="888349" cy="344060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516F2FC-310A-4A9D-8A66-66C8F00D773A}"/>
              </a:ext>
            </a:extLst>
          </p:cNvPr>
          <p:cNvSpPr/>
          <p:nvPr/>
        </p:nvSpPr>
        <p:spPr bwMode="auto">
          <a:xfrm>
            <a:off x="7463882" y="5291708"/>
            <a:ext cx="937517" cy="344061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637C7BA-9B71-40BC-8855-8037A4B10D99}"/>
              </a:ext>
            </a:extLst>
          </p:cNvPr>
          <p:cNvSpPr txBox="1"/>
          <p:nvPr/>
        </p:nvSpPr>
        <p:spPr>
          <a:xfrm>
            <a:off x="719596" y="1511082"/>
            <a:ext cx="418702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</a:rPr>
              <a:t>每位同學可以有不一樣的樣式</a:t>
            </a:r>
            <a:r>
              <a:rPr lang="en-US" altLang="zh-TW" sz="3200" b="1" dirty="0">
                <a:solidFill>
                  <a:srgbClr val="FF0000"/>
                </a:solidFill>
              </a:rPr>
              <a:t>(</a:t>
            </a:r>
            <a:r>
              <a:rPr lang="zh-TW" altLang="en-US" sz="3200" b="1" dirty="0">
                <a:solidFill>
                  <a:srgbClr val="FF0000"/>
                </a:solidFill>
              </a:rPr>
              <a:t>顏色、字體大小、按鍵位置</a:t>
            </a:r>
            <a:r>
              <a:rPr lang="en-US" altLang="zh-TW" sz="3200" b="1" dirty="0">
                <a:solidFill>
                  <a:srgbClr val="FF0000"/>
                </a:solidFill>
              </a:rPr>
              <a:t>)</a:t>
            </a:r>
          </a:p>
          <a:p>
            <a:r>
              <a:rPr lang="zh-TW" altLang="en-US" sz="3200" b="1" dirty="0">
                <a:solidFill>
                  <a:srgbClr val="FF0000"/>
                </a:solidFill>
              </a:rPr>
              <a:t>但必須有以上所有按鍵和輸入盒</a:t>
            </a:r>
          </a:p>
          <a:p>
            <a:endParaRPr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0F6B88A-1FB8-4191-AFB9-C1639C01B8D4}"/>
              </a:ext>
            </a:extLst>
          </p:cNvPr>
          <p:cNvSpPr txBox="1"/>
          <p:nvPr/>
        </p:nvSpPr>
        <p:spPr>
          <a:xfrm>
            <a:off x="774171" y="4131752"/>
            <a:ext cx="36562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00B0F0"/>
                </a:solidFill>
              </a:rPr>
              <a:t>這個是滑桿</a:t>
            </a:r>
            <a:endParaRPr lang="en-US" altLang="zh-TW" sz="3200" b="1" dirty="0">
              <a:solidFill>
                <a:srgbClr val="00B0F0"/>
              </a:solidFill>
            </a:endParaRPr>
          </a:p>
          <a:p>
            <a:r>
              <a:rPr lang="en-US" altLang="zh-TW" sz="3200" b="1" dirty="0">
                <a:solidFill>
                  <a:srgbClr val="00B0F0"/>
                </a:solidFill>
              </a:rPr>
              <a:t>(</a:t>
            </a:r>
            <a:r>
              <a:rPr lang="zh-TW" altLang="en-US" sz="3200" b="1" dirty="0">
                <a:solidFill>
                  <a:srgbClr val="00B0F0"/>
                </a:solidFill>
              </a:rPr>
              <a:t>前面要顯示數值</a:t>
            </a:r>
            <a:r>
              <a:rPr lang="en-US" altLang="zh-TW" sz="3200" b="1" dirty="0">
                <a:solidFill>
                  <a:srgbClr val="00B0F0"/>
                </a:solidFill>
              </a:rPr>
              <a:t>)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47F0C37-136E-418E-850A-7080FFC6033A}"/>
              </a:ext>
            </a:extLst>
          </p:cNvPr>
          <p:cNvSpPr txBox="1"/>
          <p:nvPr/>
        </p:nvSpPr>
        <p:spPr>
          <a:xfrm>
            <a:off x="9593598" y="3396670"/>
            <a:ext cx="27164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</a:rPr>
              <a:t>這個是文字輸入盒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A8B0350-B16E-43C6-9D51-015E1C385231}"/>
              </a:ext>
            </a:extLst>
          </p:cNvPr>
          <p:cNvSpPr txBox="1"/>
          <p:nvPr/>
        </p:nvSpPr>
        <p:spPr>
          <a:xfrm>
            <a:off x="774171" y="5375067"/>
            <a:ext cx="3522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FFC000"/>
                </a:solidFill>
              </a:rPr>
              <a:t>橘色的部分是按鈕</a:t>
            </a:r>
          </a:p>
        </p:txBody>
      </p:sp>
    </p:spTree>
    <p:extLst>
      <p:ext uri="{BB962C8B-B14F-4D97-AF65-F5344CB8AC3E}">
        <p14:creationId xmlns:p14="http://schemas.microsoft.com/office/powerpoint/2010/main" val="20280187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User interface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FA156FE8-5BB7-4C94-8962-6D9CB9239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360" y="1251359"/>
            <a:ext cx="3737762" cy="5427088"/>
          </a:xfrm>
          <a:prstGeom prst="rect">
            <a:avLst/>
          </a:prstGeom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C6953AA0-B22D-48BE-8A1C-F003E6958218}"/>
              </a:ext>
            </a:extLst>
          </p:cNvPr>
          <p:cNvSpPr txBox="1"/>
          <p:nvPr/>
        </p:nvSpPr>
        <p:spPr>
          <a:xfrm>
            <a:off x="779950" y="1948967"/>
            <a:ext cx="436637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滑桿的值為</a:t>
            </a:r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0~255</a:t>
            </a: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之間</a:t>
            </a:r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b="1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這個標籤要顯示滑桿值</a:t>
            </a:r>
            <a:endParaRPr lang="en-US" altLang="zh-TW" sz="3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RGB</a:t>
            </a: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的輸入值為</a:t>
            </a:r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0~255</a:t>
            </a: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之間</a:t>
            </a:r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且要限制只能輸入數字</a:t>
            </a:r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55AB5B1E-D922-4621-8A11-B430D444C956}"/>
              </a:ext>
            </a:extLst>
          </p:cNvPr>
          <p:cNvCxnSpPr>
            <a:cxnSpLocks/>
          </p:cNvCxnSpPr>
          <p:nvPr/>
        </p:nvCxnSpPr>
        <p:spPr>
          <a:xfrm flipH="1">
            <a:off x="5045522" y="2718016"/>
            <a:ext cx="1050478" cy="8089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8CFD078D-7F61-461E-80B4-87CD7D355EB8}"/>
              </a:ext>
            </a:extLst>
          </p:cNvPr>
          <p:cNvSpPr/>
          <p:nvPr/>
        </p:nvSpPr>
        <p:spPr bwMode="auto">
          <a:xfrm>
            <a:off x="6032047" y="2295525"/>
            <a:ext cx="499382" cy="34426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829021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Problem you may face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物件不能置中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不能調寬度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按鈕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字太小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8EC157E-5023-494E-A7C1-4AE4C1BBE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2918" y="2371626"/>
            <a:ext cx="3946163" cy="3369669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018B5A4B-5156-4B4D-9A45-6C898F124AC4}"/>
              </a:ext>
            </a:extLst>
          </p:cNvPr>
          <p:cNvSpPr txBox="1"/>
          <p:nvPr/>
        </p:nvSpPr>
        <p:spPr>
          <a:xfrm>
            <a:off x="6655428" y="1595775"/>
            <a:ext cx="2590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小提示</a:t>
            </a:r>
            <a:r>
              <a:rPr lang="en-US" altLang="zh-TW" sz="3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</a:t>
            </a:r>
            <a:endParaRPr lang="en-US" altLang="zh-TW" sz="36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90AC505-A2AE-4F71-A25E-A738E3B5DF83}"/>
              </a:ext>
            </a:extLst>
          </p:cNvPr>
          <p:cNvSpPr/>
          <p:nvPr/>
        </p:nvSpPr>
        <p:spPr bwMode="auto">
          <a:xfrm>
            <a:off x="4277395" y="3369078"/>
            <a:ext cx="1199915" cy="72372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71BE5D0-9D2F-41EA-A1C5-60C729559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0437" y="2423427"/>
            <a:ext cx="3027234" cy="3338744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CC8D9609-7F13-422B-8C31-D8A371E882C2}"/>
              </a:ext>
            </a:extLst>
          </p:cNvPr>
          <p:cNvSpPr/>
          <p:nvPr/>
        </p:nvSpPr>
        <p:spPr bwMode="auto">
          <a:xfrm>
            <a:off x="8250437" y="4064000"/>
            <a:ext cx="2729620" cy="169817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2596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CH3-3 Program Design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2FBA4162-9C94-4F0C-ABD1-41DD5CA22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96356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Thinking ahead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設計程式前要先拆解我們的程式功能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設計目的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程式拆分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功能觸發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328467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Thinking ahead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5652635" cy="4351338"/>
          </a:xfrm>
        </p:spPr>
        <p:txBody>
          <a:bodyPr>
            <a:norm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設計目的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思考每個介面的功能和他們應該要有的反應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功能與結果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A376F5B-8B08-4CE9-B9F9-AB727C405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808" y="1381989"/>
            <a:ext cx="3737762" cy="542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972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Thinking ahead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5652635" cy="4351338"/>
          </a:xfrm>
        </p:spPr>
        <p:txBody>
          <a:bodyPr>
            <a:norm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程式拆分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將整個程式該有的反應和功能拆分成更小的部分，以方便逐一編寫程式</a:t>
            </a: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基本上是依據</a:t>
            </a:r>
            <a:r>
              <a:rPr lang="zh-TW" altLang="en-US" sz="36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按鈕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來分拆</a:t>
            </a:r>
          </a:p>
          <a:p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A376F5B-8B08-4CE9-B9F9-AB727C405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808" y="1381989"/>
            <a:ext cx="3737762" cy="542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2278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Thinking ahead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5652635" cy="4351338"/>
          </a:xfrm>
        </p:spPr>
        <p:txBody>
          <a:bodyPr>
            <a:norm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功能觸發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釐清各個小程式觸發的時機</a:t>
            </a: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大部分的觸發時機都是按鈕被按下時或文字盒輸入完文字時，而長按和放開的動作應該要不同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A376F5B-8B08-4CE9-B9F9-AB727C405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808" y="1381989"/>
            <a:ext cx="3737762" cy="542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993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About blocks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866" y="1825625"/>
            <a:ext cx="6566934" cy="4351338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類似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Scratch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，同功能的方塊會在同一區裡，並以顏色做區分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6C52869-D253-4D7A-8F8F-FE2B00602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159" y="1398877"/>
            <a:ext cx="315277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496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About blocks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06C52869-D253-4D7A-8F8F-FE2B00602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159" y="1398877"/>
            <a:ext cx="3152775" cy="54102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3C9660C-A01B-4C8A-A698-5DA208A5D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4925" y="2388879"/>
            <a:ext cx="5688427" cy="2883953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E020DD2-8FDC-48D3-AE9B-FD0AF15A8D9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650343" y="2496457"/>
            <a:ext cx="2244582" cy="13343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641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1FA116F1-BC3A-440B-8D1C-71D46360F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sz="20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CH1</a:t>
            </a:r>
            <a:r>
              <a:rPr lang="zh-TW" altLang="en-US" dirty="0"/>
              <a:t> </a:t>
            </a:r>
            <a:r>
              <a:rPr lang="en-US" altLang="zh-TW" dirty="0"/>
              <a:t>Introduction</a:t>
            </a:r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09649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About blocks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06C52869-D253-4D7A-8F8F-FE2B00602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159" y="1398877"/>
            <a:ext cx="3152775" cy="5410200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E020DD2-8FDC-48D3-AE9B-FD0AF15A8D9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3512457" y="2823029"/>
            <a:ext cx="2922209" cy="10646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>
            <a:extLst>
              <a:ext uri="{FF2B5EF4-FFF2-40B4-BE49-F238E27FC236}">
                <a16:creationId xmlns:a16="http://schemas.microsoft.com/office/drawing/2014/main" id="{81A19C66-A90C-4B2E-94A3-CD37F24ECF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4666" y="1974198"/>
            <a:ext cx="4407505" cy="382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9878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About blocks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06C52869-D253-4D7A-8F8F-FE2B00602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159" y="1398877"/>
            <a:ext cx="3152775" cy="5410200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E020DD2-8FDC-48D3-AE9B-FD0AF15A8D9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439885" y="3222172"/>
            <a:ext cx="2994781" cy="7355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B2A13680-9231-4CEF-97D8-53773FB451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4666" y="2613602"/>
            <a:ext cx="5400134" cy="268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6357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About special blocks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C918AD9F-EA0F-420F-A7A8-650120FA7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6855" y="1485637"/>
            <a:ext cx="2873802" cy="5348846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E020DD2-8FDC-48D3-AE9B-FD0AF15A8D9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4205124" y="2772229"/>
            <a:ext cx="2177692" cy="9494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>
            <a:extLst>
              <a:ext uri="{FF2B5EF4-FFF2-40B4-BE49-F238E27FC236}">
                <a16:creationId xmlns:a16="http://schemas.microsoft.com/office/drawing/2014/main" id="{F252D5C0-D7A4-459F-8F53-AF5BA6011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2816" y="1980079"/>
            <a:ext cx="4070825" cy="348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8477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About special blocks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C918AD9F-EA0F-420F-A7A8-650120FA7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6855" y="1485637"/>
            <a:ext cx="2873802" cy="5348846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E020DD2-8FDC-48D3-AE9B-FD0AF15A8D91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4071257" y="3690138"/>
            <a:ext cx="2607742" cy="1343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>
            <a:extLst>
              <a:ext uri="{FF2B5EF4-FFF2-40B4-BE49-F238E27FC236}">
                <a16:creationId xmlns:a16="http://schemas.microsoft.com/office/drawing/2014/main" id="{6D1204E1-6FB4-469D-A872-CDB1B10DAA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8999" y="2772229"/>
            <a:ext cx="4502716" cy="183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64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About special blocks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C918AD9F-EA0F-420F-A7A8-650120FA7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6855" y="1485637"/>
            <a:ext cx="2873802" cy="5348846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E020DD2-8FDC-48D3-AE9B-FD0AF15A8D9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4016211" y="3824516"/>
            <a:ext cx="2662788" cy="6821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31D3A64C-8738-440C-B0D1-8DC27755FD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8999" y="2415072"/>
            <a:ext cx="5201646" cy="281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322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About special blocks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7879589A-A79B-4E4D-9E95-56406F6EF7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8999" y="2302258"/>
            <a:ext cx="5116295" cy="307657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EDFFB7F-E7D8-415E-A4C3-695E03FF6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7960" y="1485637"/>
            <a:ext cx="2786743" cy="4859162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E020DD2-8FDC-48D3-AE9B-FD0AF15A8D91}"/>
              </a:ext>
            </a:extLst>
          </p:cNvPr>
          <p:cNvCxnSpPr>
            <a:cxnSpLocks/>
          </p:cNvCxnSpPr>
          <p:nvPr/>
        </p:nvCxnSpPr>
        <p:spPr>
          <a:xfrm flipV="1">
            <a:off x="4005943" y="3824517"/>
            <a:ext cx="2673056" cy="183607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25524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How to start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設計目的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程式拆分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功能觸發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思考每個按鈕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滑桿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輸入方格對應的功能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57102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Hint</a:t>
            </a:r>
            <a:endParaRPr lang="zh-TW" altLang="en-US" sz="6000" dirty="0"/>
          </a:p>
        </p:txBody>
      </p:sp>
      <p:pic>
        <p:nvPicPr>
          <p:cNvPr id="3" name="內容版面配置區 2">
            <a:extLst>
              <a:ext uri="{FF2B5EF4-FFF2-40B4-BE49-F238E27FC236}">
                <a16:creationId xmlns:a16="http://schemas.microsoft.com/office/drawing/2014/main" id="{527F60FA-4499-4308-986B-06FD06B8CA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2409" y="1560598"/>
            <a:ext cx="9147182" cy="4298306"/>
          </a:xfr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09721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Hint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F441331-F6A6-49AA-8254-5B2622884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4FD244E-68BE-4BDA-851E-D4651B95D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8011" y="2463676"/>
            <a:ext cx="8412258" cy="307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946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CH3-4 Upload &amp; test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2FBA4162-9C94-4F0C-ABD1-41DD5CA22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4983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What’s Arduino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	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在</a:t>
            </a:r>
            <a:r>
              <a:rPr lang="en-US" altLang="zh-TW" sz="3200" u="sng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2005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年，義大利有一群研究所的學生成立了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Arduino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這個</a:t>
            </a:r>
            <a:r>
              <a:rPr lang="zh-TW" altLang="en-US" sz="3200" u="sng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開源的硬軟體平台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，其目的在提供新手和專業人員一個</a:t>
            </a:r>
            <a:r>
              <a:rPr lang="zh-TW" altLang="en-US" sz="3200" u="sng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簡單且低成本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的方法，建立微控制器和周邊的晶片、感測器間的溝通橋樑。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026" name="Picture 2" descr="低價版美國進口晶片Arduino Nano 控制板雷雕機CNC雕刻機副廠款CH232 USB介面| 3DPW祥貿科技">
            <a:extLst>
              <a:ext uri="{FF2B5EF4-FFF2-40B4-BE49-F238E27FC236}">
                <a16:creationId xmlns:a16="http://schemas.microsoft.com/office/drawing/2014/main" id="{C3A89346-ABB4-40FD-ABE3-0CC0EB5B63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8" b="15524"/>
          <a:stretch/>
        </p:blipFill>
        <p:spPr bwMode="auto">
          <a:xfrm>
            <a:off x="533400" y="3744686"/>
            <a:ext cx="3096986" cy="219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000067 Arduino | Mouser 臺灣">
            <a:extLst>
              <a:ext uri="{FF2B5EF4-FFF2-40B4-BE49-F238E27FC236}">
                <a16:creationId xmlns:a16="http://schemas.microsoft.com/office/drawing/2014/main" id="{0AC6BF0A-3517-47F4-B244-68671AA139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16" b="14362"/>
          <a:stretch/>
        </p:blipFill>
        <p:spPr bwMode="auto">
          <a:xfrm>
            <a:off x="4035878" y="3744686"/>
            <a:ext cx="4120243" cy="219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CC07DEB-A278-404B-9FCF-50598504EDB0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613" y="3744686"/>
            <a:ext cx="3359378" cy="217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547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AI companion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F441331-F6A6-49AA-8254-5B2622884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Appinventor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網頁進行連線，直接進行測試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015D83F-AE36-47D9-86D1-03C6C19EFE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50" r="9174"/>
          <a:stretch/>
        </p:blipFill>
        <p:spPr>
          <a:xfrm>
            <a:off x="42927" y="3097297"/>
            <a:ext cx="4229211" cy="206558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C8794CA-243E-4DD9-A3C6-C80BFC44E0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325"/>
          <a:stretch/>
        </p:blipFill>
        <p:spPr>
          <a:xfrm>
            <a:off x="4393238" y="2366851"/>
            <a:ext cx="3961735" cy="406047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6F5CB03-ED76-4670-B84B-1EA8E3F03C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659" y="2366851"/>
            <a:ext cx="3571103" cy="4134318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DD39E7D-502A-4AE4-BC0D-3F1FD43DCE4B}"/>
              </a:ext>
            </a:extLst>
          </p:cNvPr>
          <p:cNvSpPr/>
          <p:nvPr/>
        </p:nvSpPr>
        <p:spPr bwMode="auto">
          <a:xfrm>
            <a:off x="9190016" y="4971192"/>
            <a:ext cx="2280506" cy="59503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FEA8B603-0A6C-4F23-B9F9-C32102E766AD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6792688" y="4731657"/>
            <a:ext cx="2397328" cy="53705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3636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Build as APK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F441331-F6A6-49AA-8254-5B2622884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將程式打包成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APK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，並由手機下載後運行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E91CFA7-7946-4BD5-A07A-6AAB09978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48" y="2944298"/>
            <a:ext cx="5989627" cy="257844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C22C7613-D59B-4825-B1AC-9D1AFED8A5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8" r="596"/>
          <a:stretch/>
        </p:blipFill>
        <p:spPr>
          <a:xfrm>
            <a:off x="6721640" y="2396511"/>
            <a:ext cx="4876800" cy="367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966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Pairing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F441331-F6A6-49AA-8254-5B2622884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將手機貼著</a:t>
            </a:r>
            <a:r>
              <a:rPr lang="en-US" altLang="zh-TW" sz="3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Mbot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，並按下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connect</a:t>
            </a:r>
          </a:p>
        </p:txBody>
      </p:sp>
    </p:spTree>
    <p:extLst>
      <p:ext uri="{BB962C8B-B14F-4D97-AF65-F5344CB8AC3E}">
        <p14:creationId xmlns:p14="http://schemas.microsoft.com/office/powerpoint/2010/main" val="18222299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Problem you may face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F441331-F6A6-49AA-8254-5B2622884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出現藍芽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Error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訊息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出現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LED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Error</a:t>
            </a: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滑桿不會動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文字輸入方塊易誤觸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方向不能同時觸發</a:t>
            </a:r>
          </a:p>
        </p:txBody>
      </p:sp>
    </p:spTree>
    <p:extLst>
      <p:ext uri="{BB962C8B-B14F-4D97-AF65-F5344CB8AC3E}">
        <p14:creationId xmlns:p14="http://schemas.microsoft.com/office/powerpoint/2010/main" val="15944715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3" y="3886200"/>
            <a:ext cx="9400468" cy="859055"/>
          </a:xfrm>
        </p:spPr>
        <p:txBody>
          <a:bodyPr>
            <a:normAutofit/>
          </a:bodyPr>
          <a:lstStyle/>
          <a:p>
            <a:r>
              <a:rPr lang="en-US" altLang="zh-TW" dirty="0"/>
              <a:t>CH3-5 Advanced design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2FBA4162-9C94-4F0C-ABD1-41DD5CA22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64610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Music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F441331-F6A6-49AA-8254-5B2622884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新增按鈕來增加功能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6806C44-CE43-482D-8088-9AB06A4AB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4607" y="2362010"/>
            <a:ext cx="3176846" cy="375902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8253897-97D2-434F-ACE5-AC8DD7042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885" y="2362011"/>
            <a:ext cx="3902571" cy="3760782"/>
          </a:xfrm>
          <a:prstGeom prst="rect">
            <a:avLst/>
          </a:prstGeom>
        </p:spPr>
      </p:pic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69305A44-4AF5-433F-B1AC-1F66ADC21F94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3954250" y="4241524"/>
            <a:ext cx="2259635" cy="8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5993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Different design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F441331-F6A6-49AA-8254-5B2622884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改用滑桿進行控制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速度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顏色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方向改成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向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使用姿態感測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04A01A6F-813F-4849-AB56-F4DBB3BB24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08" b="9493"/>
          <a:stretch/>
        </p:blipFill>
        <p:spPr>
          <a:xfrm>
            <a:off x="7615590" y="52583"/>
            <a:ext cx="3757665" cy="675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249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Different design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901F6BBA-8404-4C38-B697-98DA924163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78" b="11543"/>
          <a:stretch/>
        </p:blipFill>
        <p:spPr>
          <a:xfrm>
            <a:off x="6826537" y="1339200"/>
            <a:ext cx="3351882" cy="5518800"/>
          </a:xfr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505E6BC-3F6C-44EF-A2F6-2C7BCAC754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4" b="25444"/>
          <a:stretch/>
        </p:blipFill>
        <p:spPr>
          <a:xfrm>
            <a:off x="1369227" y="1361303"/>
            <a:ext cx="3645551" cy="55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59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Why Arduino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565263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因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Arduino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其</a:t>
            </a:r>
            <a:r>
              <a:rPr lang="zh-TW" altLang="en-US" sz="3200" u="sng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便利性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及</a:t>
            </a:r>
            <a:r>
              <a:rPr lang="zh-TW" altLang="en-US" sz="3200" u="sng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開源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的各項資源，有許多學生或創作者利用它來製作或控制各種外部裝置和感測器，抑或是用作生產的工具或是監測儀器。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1" name="Picture 2">
            <a:extLst>
              <a:ext uri="{FF2B5EF4-FFF2-40B4-BE49-F238E27FC236}">
                <a16:creationId xmlns:a16="http://schemas.microsoft.com/office/drawing/2014/main" id="{2787538B-01EC-400E-AC97-A8B6869A91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7" b="2112"/>
          <a:stretch/>
        </p:blipFill>
        <p:spPr bwMode="auto">
          <a:xfrm>
            <a:off x="6119458" y="1854867"/>
            <a:ext cx="5771136" cy="314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946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What’s </a:t>
            </a:r>
            <a:r>
              <a:rPr lang="en-US" altLang="zh-TW" sz="6000" dirty="0" err="1"/>
              <a:t>Mbot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565263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Makeblock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公司開發，使用的主板搭載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Mega328P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核心，可外接超音波模組及紅外線循跡模組，且配有藍芽晶片可做遙控功能。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D5484818-905D-4DD6-9492-02568096B03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7" t="26984" r="10268" b="15872"/>
          <a:stretch/>
        </p:blipFill>
        <p:spPr>
          <a:xfrm>
            <a:off x="6354251" y="1901372"/>
            <a:ext cx="5394384" cy="359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80735"/>
      </p:ext>
    </p:extLst>
  </p:cSld>
  <p:clrMapOvr>
    <a:masterClrMapping/>
  </p:clrMapOvr>
</p:sld>
</file>

<file path=ppt/theme/theme1.xml><?xml version="1.0" encoding="utf-8"?>
<a:theme xmlns:a="http://schemas.openxmlformats.org/drawingml/2006/main" name="ppt templat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</Template>
  <TotalTime>2191</TotalTime>
  <Words>1525</Words>
  <Application>Microsoft Office PowerPoint</Application>
  <PresentationFormat>寬螢幕</PresentationFormat>
  <Paragraphs>393</Paragraphs>
  <Slides>77</Slides>
  <Notes>56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77</vt:i4>
      </vt:variant>
    </vt:vector>
  </HeadingPairs>
  <TitlesOfParts>
    <vt:vector size="85" baseType="lpstr">
      <vt:lpstr>Trade Gothic LT Pro</vt:lpstr>
      <vt:lpstr>微軟正黑體</vt:lpstr>
      <vt:lpstr>標楷體</vt:lpstr>
      <vt:lpstr>Arial</vt:lpstr>
      <vt:lpstr>Calibri</vt:lpstr>
      <vt:lpstr>Times New Roman</vt:lpstr>
      <vt:lpstr>Trebuchet MS</vt:lpstr>
      <vt:lpstr>ppt template</vt:lpstr>
      <vt:lpstr>機器人動起來 Using Mbot ＆ APP inventor</vt:lpstr>
      <vt:lpstr>CH0 Before we start</vt:lpstr>
      <vt:lpstr>Why programing</vt:lpstr>
      <vt:lpstr>How to apply</vt:lpstr>
      <vt:lpstr>Why we learn programing</vt:lpstr>
      <vt:lpstr>CH1 Introduction</vt:lpstr>
      <vt:lpstr>What’s Arduino</vt:lpstr>
      <vt:lpstr>Why Arduino</vt:lpstr>
      <vt:lpstr>What’s Mbot</vt:lpstr>
      <vt:lpstr>What’s IDE</vt:lpstr>
      <vt:lpstr>CH2 Install and set</vt:lpstr>
      <vt:lpstr>CH2-1 Mbot assemble</vt:lpstr>
      <vt:lpstr>Components</vt:lpstr>
      <vt:lpstr>Assemble</vt:lpstr>
      <vt:lpstr>Assemble</vt:lpstr>
      <vt:lpstr>Assemble</vt:lpstr>
      <vt:lpstr>Assemble</vt:lpstr>
      <vt:lpstr>Mbot wiring</vt:lpstr>
      <vt:lpstr>CH2-2 Software install</vt:lpstr>
      <vt:lpstr>Software Download</vt:lpstr>
      <vt:lpstr>Software Download</vt:lpstr>
      <vt:lpstr>Software Download</vt:lpstr>
      <vt:lpstr>Software Download</vt:lpstr>
      <vt:lpstr>Library include</vt:lpstr>
      <vt:lpstr>Connecting</vt:lpstr>
      <vt:lpstr>CH2-3 Firmware upload</vt:lpstr>
      <vt:lpstr>Open file</vt:lpstr>
      <vt:lpstr>CH3 MIT App inventor</vt:lpstr>
      <vt:lpstr>About Blutooth</vt:lpstr>
      <vt:lpstr>About App inventor</vt:lpstr>
      <vt:lpstr>CH3-1 Settings</vt:lpstr>
      <vt:lpstr>On the phone</vt:lpstr>
      <vt:lpstr>On the pc</vt:lpstr>
      <vt:lpstr>On the pc</vt:lpstr>
      <vt:lpstr>On the pc</vt:lpstr>
      <vt:lpstr>On the pc</vt:lpstr>
      <vt:lpstr>On the pc</vt:lpstr>
      <vt:lpstr>CH3-2 UI Design</vt:lpstr>
      <vt:lpstr>User interface</vt:lpstr>
      <vt:lpstr>Import extentions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User interface</vt:lpstr>
      <vt:lpstr>User interface</vt:lpstr>
      <vt:lpstr>Problem you may face</vt:lpstr>
      <vt:lpstr>CH3-3 Program Design</vt:lpstr>
      <vt:lpstr>Thinking ahead</vt:lpstr>
      <vt:lpstr>Thinking ahead</vt:lpstr>
      <vt:lpstr>Thinking ahead</vt:lpstr>
      <vt:lpstr>Thinking ahead</vt:lpstr>
      <vt:lpstr>About blocks</vt:lpstr>
      <vt:lpstr>About blocks</vt:lpstr>
      <vt:lpstr>About blocks</vt:lpstr>
      <vt:lpstr>About blocks</vt:lpstr>
      <vt:lpstr>About special blocks</vt:lpstr>
      <vt:lpstr>About special blocks</vt:lpstr>
      <vt:lpstr>About special blocks</vt:lpstr>
      <vt:lpstr>About special blocks</vt:lpstr>
      <vt:lpstr>How to start</vt:lpstr>
      <vt:lpstr>Hint</vt:lpstr>
      <vt:lpstr>Hint</vt:lpstr>
      <vt:lpstr>CH3-4 Upload &amp; test</vt:lpstr>
      <vt:lpstr>AI companion</vt:lpstr>
      <vt:lpstr>Build as APK</vt:lpstr>
      <vt:lpstr>Pairing</vt:lpstr>
      <vt:lpstr>Problem you may face</vt:lpstr>
      <vt:lpstr>CH3-5 Advanced design</vt:lpstr>
      <vt:lpstr>Music</vt:lpstr>
      <vt:lpstr>Different design</vt:lpstr>
      <vt:lpstr>Different design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00</dc:creator>
  <cp:lastModifiedBy>00</cp:lastModifiedBy>
  <cp:revision>101</cp:revision>
  <dcterms:created xsi:type="dcterms:W3CDTF">2022-12-10T03:49:31Z</dcterms:created>
  <dcterms:modified xsi:type="dcterms:W3CDTF">2023-01-11T18:30:37Z</dcterms:modified>
</cp:coreProperties>
</file>